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13"/>
  </p:notesMasterIdLst>
  <p:sldIdLst>
    <p:sldId id="259" r:id="rId2"/>
    <p:sldId id="260" r:id="rId3"/>
    <p:sldId id="261" r:id="rId4"/>
    <p:sldId id="262" r:id="rId5"/>
    <p:sldId id="263" r:id="rId6"/>
    <p:sldId id="264" r:id="rId7"/>
    <p:sldId id="267" r:id="rId8"/>
    <p:sldId id="269" r:id="rId9"/>
    <p:sldId id="265" r:id="rId10"/>
    <p:sldId id="268" r:id="rId11"/>
    <p:sldId id="266" r:id="rId12"/>
  </p:sldIdLst>
  <p:sldSz cx="12192000" cy="6858000"/>
  <p:notesSz cx="6858000" cy="9144000"/>
  <p:embeddedFontLs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Calibri Light" panose="020F0302020204030204" pitchFamily="34" charset="0"/>
      <p:regular r:id="rId18"/>
      <p:italic r:id="rId19"/>
    </p:embeddedFont>
  </p:embeddedFontLst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86" autoAdjust="0"/>
    <p:restoredTop sz="94674"/>
  </p:normalViewPr>
  <p:slideViewPr>
    <p:cSldViewPr snapToGrid="0" snapToObjects="1">
      <p:cViewPr varScale="1">
        <p:scale>
          <a:sx n="74" d="100"/>
          <a:sy n="74" d="100"/>
        </p:scale>
        <p:origin x="77" y="22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180D114-7736-47B8-8CE5-49A2C8A9B201}" type="doc">
      <dgm:prSet loTypeId="urn:microsoft.com/office/officeart/2005/8/layout/vList5" loCatId="list" qsTypeId="urn:microsoft.com/office/officeart/2005/8/quickstyle/simple3" qsCatId="simple" csTypeId="urn:microsoft.com/office/officeart/2005/8/colors/accent2_3" csCatId="accent2" phldr="1"/>
      <dgm:spPr/>
      <dgm:t>
        <a:bodyPr/>
        <a:lstStyle/>
        <a:p>
          <a:endParaRPr lang="hr-HR"/>
        </a:p>
      </dgm:t>
    </dgm:pt>
    <dgm:pt modelId="{39592958-DCB6-4E60-BB9B-2416B37FDC01}">
      <dgm:prSet phldrT="[Tekst]" custT="1"/>
      <dgm:spPr/>
      <dgm:t>
        <a:bodyPr/>
        <a:lstStyle/>
        <a:p>
          <a:r>
            <a:rPr lang="hr-HR" sz="2400" b="1" dirty="0"/>
            <a:t>Otoci</a:t>
          </a:r>
        </a:p>
      </dgm:t>
    </dgm:pt>
    <dgm:pt modelId="{181962B3-649C-4AA5-B3C1-F7B123B0A997}" type="parTrans" cxnId="{72FF06AB-F8E9-457B-9089-5B89ABC6AAA4}">
      <dgm:prSet/>
      <dgm:spPr/>
      <dgm:t>
        <a:bodyPr/>
        <a:lstStyle/>
        <a:p>
          <a:endParaRPr lang="hr-HR"/>
        </a:p>
      </dgm:t>
    </dgm:pt>
    <dgm:pt modelId="{06759AB2-84C2-4307-B4B2-573782348BD8}" type="sibTrans" cxnId="{72FF06AB-F8E9-457B-9089-5B89ABC6AAA4}">
      <dgm:prSet/>
      <dgm:spPr/>
      <dgm:t>
        <a:bodyPr/>
        <a:lstStyle/>
        <a:p>
          <a:endParaRPr lang="hr-HR"/>
        </a:p>
      </dgm:t>
    </dgm:pt>
    <dgm:pt modelId="{7D60CFCF-D5A3-4CEA-A5B9-07CA809BF203}">
      <dgm:prSet phldrT="[Tekst]" custT="1"/>
      <dgm:spPr/>
      <dgm:t>
        <a:bodyPr/>
        <a:lstStyle/>
        <a:p>
          <a:r>
            <a:rPr lang="hr-HR" sz="2000" dirty="0"/>
            <a:t>Velika Britanija</a:t>
          </a:r>
        </a:p>
      </dgm:t>
    </dgm:pt>
    <dgm:pt modelId="{E9563483-04D3-42AC-9885-ADC2D5A42291}" type="parTrans" cxnId="{51B17267-98B2-41FB-89D5-A26ED39CBEB1}">
      <dgm:prSet/>
      <dgm:spPr/>
      <dgm:t>
        <a:bodyPr/>
        <a:lstStyle/>
        <a:p>
          <a:endParaRPr lang="hr-HR"/>
        </a:p>
      </dgm:t>
    </dgm:pt>
    <dgm:pt modelId="{1EEE7AE5-2C22-4EA7-B31E-A086BDDA578E}" type="sibTrans" cxnId="{51B17267-98B2-41FB-89D5-A26ED39CBEB1}">
      <dgm:prSet/>
      <dgm:spPr/>
      <dgm:t>
        <a:bodyPr/>
        <a:lstStyle/>
        <a:p>
          <a:endParaRPr lang="hr-HR"/>
        </a:p>
      </dgm:t>
    </dgm:pt>
    <dgm:pt modelId="{4D3F9CD8-C7BD-49BE-A0F1-C8D2FB2D81BA}">
      <dgm:prSet phldrT="[Tekst]" custT="1"/>
      <dgm:spPr/>
      <dgm:t>
        <a:bodyPr/>
        <a:lstStyle/>
        <a:p>
          <a:r>
            <a:rPr lang="hr-HR" sz="2000" dirty="0"/>
            <a:t>Irska</a:t>
          </a:r>
        </a:p>
      </dgm:t>
    </dgm:pt>
    <dgm:pt modelId="{27C41226-FE87-4949-BB61-CEC0E9C0A593}" type="parTrans" cxnId="{2582D186-5AFF-49F3-860B-3727A9E0DE34}">
      <dgm:prSet/>
      <dgm:spPr/>
      <dgm:t>
        <a:bodyPr/>
        <a:lstStyle/>
        <a:p>
          <a:endParaRPr lang="hr-HR"/>
        </a:p>
      </dgm:t>
    </dgm:pt>
    <dgm:pt modelId="{26578F4D-1928-4A0B-86EA-FA24C988576A}" type="sibTrans" cxnId="{2582D186-5AFF-49F3-860B-3727A9E0DE34}">
      <dgm:prSet/>
      <dgm:spPr/>
      <dgm:t>
        <a:bodyPr/>
        <a:lstStyle/>
        <a:p>
          <a:endParaRPr lang="hr-HR"/>
        </a:p>
      </dgm:t>
    </dgm:pt>
    <dgm:pt modelId="{833ECA96-03F6-4078-B62A-D84F183D1D2E}">
      <dgm:prSet phldrT="[Tekst]"/>
      <dgm:spPr/>
      <dgm:t>
        <a:bodyPr/>
        <a:lstStyle/>
        <a:p>
          <a:endParaRPr lang="hr-HR" sz="1300" dirty="0"/>
        </a:p>
      </dgm:t>
    </dgm:pt>
    <dgm:pt modelId="{0EDC4F0F-0F70-4B17-8124-3F83D985AD3E}" type="parTrans" cxnId="{3627F354-5C18-4CEE-AA18-1CD5A2BF603A}">
      <dgm:prSet/>
      <dgm:spPr/>
      <dgm:t>
        <a:bodyPr/>
        <a:lstStyle/>
        <a:p>
          <a:endParaRPr lang="hr-HR"/>
        </a:p>
      </dgm:t>
    </dgm:pt>
    <dgm:pt modelId="{ECFB41B8-5AE4-4B52-94A8-F783205A2FAA}" type="sibTrans" cxnId="{3627F354-5C18-4CEE-AA18-1CD5A2BF603A}">
      <dgm:prSet/>
      <dgm:spPr/>
      <dgm:t>
        <a:bodyPr/>
        <a:lstStyle/>
        <a:p>
          <a:endParaRPr lang="hr-HR"/>
        </a:p>
      </dgm:t>
    </dgm:pt>
    <dgm:pt modelId="{B351B077-443E-4D5E-BD4E-FA546F34F72B}">
      <dgm:prSet phldrT="[Tekst]" custT="1"/>
      <dgm:spPr/>
      <dgm:t>
        <a:bodyPr/>
        <a:lstStyle/>
        <a:p>
          <a:r>
            <a:rPr lang="hr-HR" sz="2000" dirty="0"/>
            <a:t>Island</a:t>
          </a:r>
        </a:p>
      </dgm:t>
    </dgm:pt>
    <dgm:pt modelId="{4995FF73-1D3B-4A5F-90EA-32F13A9C081F}" type="parTrans" cxnId="{5AEEA40E-9808-4C35-926A-D3D4B9979A9D}">
      <dgm:prSet/>
      <dgm:spPr/>
      <dgm:t>
        <a:bodyPr/>
        <a:lstStyle/>
        <a:p>
          <a:endParaRPr lang="hr-HR"/>
        </a:p>
      </dgm:t>
    </dgm:pt>
    <dgm:pt modelId="{D9B92D2D-7232-4548-AA1F-23C619699A69}" type="sibTrans" cxnId="{5AEEA40E-9808-4C35-926A-D3D4B9979A9D}">
      <dgm:prSet/>
      <dgm:spPr/>
      <dgm:t>
        <a:bodyPr/>
        <a:lstStyle/>
        <a:p>
          <a:endParaRPr lang="hr-HR"/>
        </a:p>
      </dgm:t>
    </dgm:pt>
    <dgm:pt modelId="{47C0A94D-1615-4B1E-89D7-B81B69276100}">
      <dgm:prSet phldrT="[Tekst]" custT="1"/>
      <dgm:spPr/>
      <dgm:t>
        <a:bodyPr/>
        <a:lstStyle/>
        <a:p>
          <a:r>
            <a:rPr lang="hr-HR" sz="2000" dirty="0"/>
            <a:t>Sicilija</a:t>
          </a:r>
        </a:p>
      </dgm:t>
    </dgm:pt>
    <dgm:pt modelId="{FC409971-4622-403C-8AD3-302D578CC63D}" type="parTrans" cxnId="{BCC372EE-CA28-49FD-A61D-402E5BE365DD}">
      <dgm:prSet/>
      <dgm:spPr/>
      <dgm:t>
        <a:bodyPr/>
        <a:lstStyle/>
        <a:p>
          <a:endParaRPr lang="hr-HR"/>
        </a:p>
      </dgm:t>
    </dgm:pt>
    <dgm:pt modelId="{F20A1C89-8CEC-4FA3-854C-64F2E37B70E8}" type="sibTrans" cxnId="{BCC372EE-CA28-49FD-A61D-402E5BE365DD}">
      <dgm:prSet/>
      <dgm:spPr/>
      <dgm:t>
        <a:bodyPr/>
        <a:lstStyle/>
        <a:p>
          <a:endParaRPr lang="hr-HR"/>
        </a:p>
      </dgm:t>
    </dgm:pt>
    <dgm:pt modelId="{91FB6FCD-C484-45E9-9D0D-4A912EEA9FF4}">
      <dgm:prSet phldrT="[Tekst]" custT="1"/>
      <dgm:spPr/>
      <dgm:t>
        <a:bodyPr/>
        <a:lstStyle/>
        <a:p>
          <a:r>
            <a:rPr lang="hr-HR" sz="2000" dirty="0"/>
            <a:t>Sardinija</a:t>
          </a:r>
        </a:p>
      </dgm:t>
    </dgm:pt>
    <dgm:pt modelId="{3AB8E7F8-1D47-4B72-8CA1-59C3A3F003E1}" type="parTrans" cxnId="{C4672D16-076B-4AE6-AB4D-A01610CC7007}">
      <dgm:prSet/>
      <dgm:spPr/>
      <dgm:t>
        <a:bodyPr/>
        <a:lstStyle/>
        <a:p>
          <a:endParaRPr lang="hr-HR"/>
        </a:p>
      </dgm:t>
    </dgm:pt>
    <dgm:pt modelId="{458BBD03-4FC8-4C1C-9B81-3C76A71BD1B9}" type="sibTrans" cxnId="{C4672D16-076B-4AE6-AB4D-A01610CC7007}">
      <dgm:prSet/>
      <dgm:spPr/>
      <dgm:t>
        <a:bodyPr/>
        <a:lstStyle/>
        <a:p>
          <a:endParaRPr lang="hr-HR"/>
        </a:p>
      </dgm:t>
    </dgm:pt>
    <dgm:pt modelId="{FDC486E1-9A5B-4F49-A22F-0D4D7598C501}">
      <dgm:prSet phldrT="[Tekst]" custT="1"/>
      <dgm:spPr/>
      <dgm:t>
        <a:bodyPr/>
        <a:lstStyle/>
        <a:p>
          <a:r>
            <a:rPr lang="hr-HR" sz="2000" dirty="0"/>
            <a:t>Korzika</a:t>
          </a:r>
        </a:p>
      </dgm:t>
    </dgm:pt>
    <dgm:pt modelId="{E274B6CE-4805-41FB-82F8-16096446DA24}" type="parTrans" cxnId="{FC14BD89-E696-4B2F-ACDA-6D50E19A029D}">
      <dgm:prSet/>
      <dgm:spPr/>
      <dgm:t>
        <a:bodyPr/>
        <a:lstStyle/>
        <a:p>
          <a:endParaRPr lang="hr-HR"/>
        </a:p>
      </dgm:t>
    </dgm:pt>
    <dgm:pt modelId="{70A19554-FF28-45DE-85BC-C82E4B3C837A}" type="sibTrans" cxnId="{FC14BD89-E696-4B2F-ACDA-6D50E19A029D}">
      <dgm:prSet/>
      <dgm:spPr/>
      <dgm:t>
        <a:bodyPr/>
        <a:lstStyle/>
        <a:p>
          <a:endParaRPr lang="hr-HR"/>
        </a:p>
      </dgm:t>
    </dgm:pt>
    <dgm:pt modelId="{C7FA37B2-B691-4C61-B867-D0D246B0B91D}">
      <dgm:prSet phldrT="[Tekst]" custT="1"/>
      <dgm:spPr/>
      <dgm:t>
        <a:bodyPr/>
        <a:lstStyle/>
        <a:p>
          <a:r>
            <a:rPr lang="hr-HR" sz="2000" dirty="0"/>
            <a:t>Kreta</a:t>
          </a:r>
        </a:p>
      </dgm:t>
    </dgm:pt>
    <dgm:pt modelId="{1987B512-E94B-40CE-ADFA-31D6B1034A94}" type="parTrans" cxnId="{726A8759-0D25-4643-ACE4-61B6D9794657}">
      <dgm:prSet/>
      <dgm:spPr/>
      <dgm:t>
        <a:bodyPr/>
        <a:lstStyle/>
        <a:p>
          <a:endParaRPr lang="hr-HR"/>
        </a:p>
      </dgm:t>
    </dgm:pt>
    <dgm:pt modelId="{CB456488-0361-4C1F-A853-440D67D7D750}" type="sibTrans" cxnId="{726A8759-0D25-4643-ACE4-61B6D9794657}">
      <dgm:prSet/>
      <dgm:spPr/>
      <dgm:t>
        <a:bodyPr/>
        <a:lstStyle/>
        <a:p>
          <a:endParaRPr lang="hr-HR"/>
        </a:p>
      </dgm:t>
    </dgm:pt>
    <dgm:pt modelId="{9CBC47C2-14EC-48B7-878F-D18DC231F396}" type="pres">
      <dgm:prSet presAssocID="{8180D114-7736-47B8-8CE5-49A2C8A9B201}" presName="Name0" presStyleCnt="0">
        <dgm:presLayoutVars>
          <dgm:dir/>
          <dgm:animLvl val="lvl"/>
          <dgm:resizeHandles val="exact"/>
        </dgm:presLayoutVars>
      </dgm:prSet>
      <dgm:spPr/>
    </dgm:pt>
    <dgm:pt modelId="{09151A3B-A935-40EF-9241-9E0BB63C96C6}" type="pres">
      <dgm:prSet presAssocID="{39592958-DCB6-4E60-BB9B-2416B37FDC01}" presName="linNode" presStyleCnt="0"/>
      <dgm:spPr/>
    </dgm:pt>
    <dgm:pt modelId="{778D568C-66E0-4548-ABBB-F9E28B421617}" type="pres">
      <dgm:prSet presAssocID="{39592958-DCB6-4E60-BB9B-2416B37FDC01}" presName="parentText" presStyleLbl="node1" presStyleIdx="0" presStyleCnt="1" custScaleX="74226" custScaleY="22080" custLinFactNeighborX="-672" custLinFactNeighborY="531">
        <dgm:presLayoutVars>
          <dgm:chMax val="1"/>
          <dgm:bulletEnabled val="1"/>
        </dgm:presLayoutVars>
      </dgm:prSet>
      <dgm:spPr/>
    </dgm:pt>
    <dgm:pt modelId="{036E0F1C-5483-4958-976C-DFC293444A7A}" type="pres">
      <dgm:prSet presAssocID="{39592958-DCB6-4E60-BB9B-2416B37FDC01}" presName="descendantText" presStyleLbl="alignAccFollowNode1" presStyleIdx="0" presStyleCnt="1" custScaleX="61654" custScaleY="108334" custLinFactNeighborY="0">
        <dgm:presLayoutVars>
          <dgm:bulletEnabled val="1"/>
        </dgm:presLayoutVars>
      </dgm:prSet>
      <dgm:spPr/>
    </dgm:pt>
  </dgm:ptLst>
  <dgm:cxnLst>
    <dgm:cxn modelId="{5C2DA403-F89B-40CA-BC2C-B1F04B5E5ACC}" type="presOf" srcId="{8180D114-7736-47B8-8CE5-49A2C8A9B201}" destId="{9CBC47C2-14EC-48B7-878F-D18DC231F396}" srcOrd="0" destOrd="0" presId="urn:microsoft.com/office/officeart/2005/8/layout/vList5"/>
    <dgm:cxn modelId="{417DFE05-52B1-49A1-89BD-D433F78040B3}" type="presOf" srcId="{4D3F9CD8-C7BD-49BE-A0F1-C8D2FB2D81BA}" destId="{036E0F1C-5483-4958-976C-DFC293444A7A}" srcOrd="0" destOrd="1" presId="urn:microsoft.com/office/officeart/2005/8/layout/vList5"/>
    <dgm:cxn modelId="{55D8A70D-ABFC-4CE3-9961-9138FA76143F}" type="presOf" srcId="{47C0A94D-1615-4B1E-89D7-B81B69276100}" destId="{036E0F1C-5483-4958-976C-DFC293444A7A}" srcOrd="0" destOrd="3" presId="urn:microsoft.com/office/officeart/2005/8/layout/vList5"/>
    <dgm:cxn modelId="{5AEEA40E-9808-4C35-926A-D3D4B9979A9D}" srcId="{39592958-DCB6-4E60-BB9B-2416B37FDC01}" destId="{B351B077-443E-4D5E-BD4E-FA546F34F72B}" srcOrd="2" destOrd="0" parTransId="{4995FF73-1D3B-4A5F-90EA-32F13A9C081F}" sibTransId="{D9B92D2D-7232-4548-AA1F-23C619699A69}"/>
    <dgm:cxn modelId="{596A7711-246E-46A6-8705-37E6B67BF772}" type="presOf" srcId="{833ECA96-03F6-4078-B62A-D84F183D1D2E}" destId="{036E0F1C-5483-4958-976C-DFC293444A7A}" srcOrd="0" destOrd="7" presId="urn:microsoft.com/office/officeart/2005/8/layout/vList5"/>
    <dgm:cxn modelId="{C4672D16-076B-4AE6-AB4D-A01610CC7007}" srcId="{39592958-DCB6-4E60-BB9B-2416B37FDC01}" destId="{91FB6FCD-C484-45E9-9D0D-4A912EEA9FF4}" srcOrd="4" destOrd="0" parTransId="{3AB8E7F8-1D47-4B72-8CA1-59C3A3F003E1}" sibTransId="{458BBD03-4FC8-4C1C-9B81-3C76A71BD1B9}"/>
    <dgm:cxn modelId="{678E6C3D-E4CD-43BC-8F3A-78A71BDF4B3C}" type="presOf" srcId="{C7FA37B2-B691-4C61-B867-D0D246B0B91D}" destId="{036E0F1C-5483-4958-976C-DFC293444A7A}" srcOrd="0" destOrd="6" presId="urn:microsoft.com/office/officeart/2005/8/layout/vList5"/>
    <dgm:cxn modelId="{51B17267-98B2-41FB-89D5-A26ED39CBEB1}" srcId="{39592958-DCB6-4E60-BB9B-2416B37FDC01}" destId="{7D60CFCF-D5A3-4CEA-A5B9-07CA809BF203}" srcOrd="0" destOrd="0" parTransId="{E9563483-04D3-42AC-9885-ADC2D5A42291}" sibTransId="{1EEE7AE5-2C22-4EA7-B31E-A086BDDA578E}"/>
    <dgm:cxn modelId="{3FCE4D69-4CF6-460E-8F01-92702FBDD210}" type="presOf" srcId="{39592958-DCB6-4E60-BB9B-2416B37FDC01}" destId="{778D568C-66E0-4548-ABBB-F9E28B421617}" srcOrd="0" destOrd="0" presId="urn:microsoft.com/office/officeart/2005/8/layout/vList5"/>
    <dgm:cxn modelId="{3627F354-5C18-4CEE-AA18-1CD5A2BF603A}" srcId="{39592958-DCB6-4E60-BB9B-2416B37FDC01}" destId="{833ECA96-03F6-4078-B62A-D84F183D1D2E}" srcOrd="7" destOrd="0" parTransId="{0EDC4F0F-0F70-4B17-8124-3F83D985AD3E}" sibTransId="{ECFB41B8-5AE4-4B52-94A8-F783205A2FAA}"/>
    <dgm:cxn modelId="{726A8759-0D25-4643-ACE4-61B6D9794657}" srcId="{39592958-DCB6-4E60-BB9B-2416B37FDC01}" destId="{C7FA37B2-B691-4C61-B867-D0D246B0B91D}" srcOrd="6" destOrd="0" parTransId="{1987B512-E94B-40CE-ADFA-31D6B1034A94}" sibTransId="{CB456488-0361-4C1F-A853-440D67D7D750}"/>
    <dgm:cxn modelId="{2582D186-5AFF-49F3-860B-3727A9E0DE34}" srcId="{39592958-DCB6-4E60-BB9B-2416B37FDC01}" destId="{4D3F9CD8-C7BD-49BE-A0F1-C8D2FB2D81BA}" srcOrd="1" destOrd="0" parTransId="{27C41226-FE87-4949-BB61-CEC0E9C0A593}" sibTransId="{26578F4D-1928-4A0B-86EA-FA24C988576A}"/>
    <dgm:cxn modelId="{FC14BD89-E696-4B2F-ACDA-6D50E19A029D}" srcId="{39592958-DCB6-4E60-BB9B-2416B37FDC01}" destId="{FDC486E1-9A5B-4F49-A22F-0D4D7598C501}" srcOrd="5" destOrd="0" parTransId="{E274B6CE-4805-41FB-82F8-16096446DA24}" sibTransId="{70A19554-FF28-45DE-85BC-C82E4B3C837A}"/>
    <dgm:cxn modelId="{E495AC8F-5A60-4AB0-95F7-87C0359E59AA}" type="presOf" srcId="{7D60CFCF-D5A3-4CEA-A5B9-07CA809BF203}" destId="{036E0F1C-5483-4958-976C-DFC293444A7A}" srcOrd="0" destOrd="0" presId="urn:microsoft.com/office/officeart/2005/8/layout/vList5"/>
    <dgm:cxn modelId="{EEF4999F-9408-48F5-8257-660813833C12}" type="presOf" srcId="{91FB6FCD-C484-45E9-9D0D-4A912EEA9FF4}" destId="{036E0F1C-5483-4958-976C-DFC293444A7A}" srcOrd="0" destOrd="4" presId="urn:microsoft.com/office/officeart/2005/8/layout/vList5"/>
    <dgm:cxn modelId="{72FF06AB-F8E9-457B-9089-5B89ABC6AAA4}" srcId="{8180D114-7736-47B8-8CE5-49A2C8A9B201}" destId="{39592958-DCB6-4E60-BB9B-2416B37FDC01}" srcOrd="0" destOrd="0" parTransId="{181962B3-649C-4AA5-B3C1-F7B123B0A997}" sibTransId="{06759AB2-84C2-4307-B4B2-573782348BD8}"/>
    <dgm:cxn modelId="{42E389E2-35E5-46D8-A656-B6FAAA6BEC81}" type="presOf" srcId="{B351B077-443E-4D5E-BD4E-FA546F34F72B}" destId="{036E0F1C-5483-4958-976C-DFC293444A7A}" srcOrd="0" destOrd="2" presId="urn:microsoft.com/office/officeart/2005/8/layout/vList5"/>
    <dgm:cxn modelId="{BCC372EE-CA28-49FD-A61D-402E5BE365DD}" srcId="{39592958-DCB6-4E60-BB9B-2416B37FDC01}" destId="{47C0A94D-1615-4B1E-89D7-B81B69276100}" srcOrd="3" destOrd="0" parTransId="{FC409971-4622-403C-8AD3-302D578CC63D}" sibTransId="{F20A1C89-8CEC-4FA3-854C-64F2E37B70E8}"/>
    <dgm:cxn modelId="{CF1C05FD-E2B2-4547-8150-50450A6E4FF9}" type="presOf" srcId="{FDC486E1-9A5B-4F49-A22F-0D4D7598C501}" destId="{036E0F1C-5483-4958-976C-DFC293444A7A}" srcOrd="0" destOrd="5" presId="urn:microsoft.com/office/officeart/2005/8/layout/vList5"/>
    <dgm:cxn modelId="{368DAD95-60B9-4AB9-A0FC-3EEB8E1BB10D}" type="presParOf" srcId="{9CBC47C2-14EC-48B7-878F-D18DC231F396}" destId="{09151A3B-A935-40EF-9241-9E0BB63C96C6}" srcOrd="0" destOrd="0" presId="urn:microsoft.com/office/officeart/2005/8/layout/vList5"/>
    <dgm:cxn modelId="{B2D97C81-119B-42A3-9F14-60F53505BAE4}" type="presParOf" srcId="{09151A3B-A935-40EF-9241-9E0BB63C96C6}" destId="{778D568C-66E0-4548-ABBB-F9E28B421617}" srcOrd="0" destOrd="0" presId="urn:microsoft.com/office/officeart/2005/8/layout/vList5"/>
    <dgm:cxn modelId="{E22D7044-9A9D-44A4-9DCC-0C2B073C6D83}" type="presParOf" srcId="{09151A3B-A935-40EF-9241-9E0BB63C96C6}" destId="{036E0F1C-5483-4958-976C-DFC293444A7A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180D114-7736-47B8-8CE5-49A2C8A9B201}" type="doc">
      <dgm:prSet loTypeId="urn:microsoft.com/office/officeart/2005/8/layout/vList5" loCatId="list" qsTypeId="urn:microsoft.com/office/officeart/2005/8/quickstyle/simple3" qsCatId="simple" csTypeId="urn:microsoft.com/office/officeart/2005/8/colors/accent2_3" csCatId="accent2" phldr="1"/>
      <dgm:spPr/>
      <dgm:t>
        <a:bodyPr/>
        <a:lstStyle/>
        <a:p>
          <a:endParaRPr lang="hr-HR"/>
        </a:p>
      </dgm:t>
    </dgm:pt>
    <dgm:pt modelId="{39592958-DCB6-4E60-BB9B-2416B37FDC01}">
      <dgm:prSet phldrT="[Tekst]" custT="1"/>
      <dgm:spPr/>
      <dgm:t>
        <a:bodyPr/>
        <a:lstStyle/>
        <a:p>
          <a:r>
            <a:rPr lang="hr-HR" sz="2400" b="1" dirty="0"/>
            <a:t>Poluotoci</a:t>
          </a:r>
        </a:p>
      </dgm:t>
    </dgm:pt>
    <dgm:pt modelId="{181962B3-649C-4AA5-B3C1-F7B123B0A997}" type="parTrans" cxnId="{72FF06AB-F8E9-457B-9089-5B89ABC6AAA4}">
      <dgm:prSet/>
      <dgm:spPr/>
      <dgm:t>
        <a:bodyPr/>
        <a:lstStyle/>
        <a:p>
          <a:endParaRPr lang="hr-HR"/>
        </a:p>
      </dgm:t>
    </dgm:pt>
    <dgm:pt modelId="{06759AB2-84C2-4307-B4B2-573782348BD8}" type="sibTrans" cxnId="{72FF06AB-F8E9-457B-9089-5B89ABC6AAA4}">
      <dgm:prSet/>
      <dgm:spPr/>
      <dgm:t>
        <a:bodyPr/>
        <a:lstStyle/>
        <a:p>
          <a:endParaRPr lang="hr-HR"/>
        </a:p>
      </dgm:t>
    </dgm:pt>
    <dgm:pt modelId="{7D60CFCF-D5A3-4CEA-A5B9-07CA809BF203}">
      <dgm:prSet phldrT="[Tekst]" custT="1"/>
      <dgm:spPr/>
      <dgm:t>
        <a:bodyPr/>
        <a:lstStyle/>
        <a:p>
          <a:r>
            <a:rPr lang="hr-HR" sz="2000" dirty="0"/>
            <a:t>Skandinavski</a:t>
          </a:r>
        </a:p>
      </dgm:t>
    </dgm:pt>
    <dgm:pt modelId="{E9563483-04D3-42AC-9885-ADC2D5A42291}" type="parTrans" cxnId="{51B17267-98B2-41FB-89D5-A26ED39CBEB1}">
      <dgm:prSet/>
      <dgm:spPr/>
      <dgm:t>
        <a:bodyPr/>
        <a:lstStyle/>
        <a:p>
          <a:endParaRPr lang="hr-HR"/>
        </a:p>
      </dgm:t>
    </dgm:pt>
    <dgm:pt modelId="{1EEE7AE5-2C22-4EA7-B31E-A086BDDA578E}" type="sibTrans" cxnId="{51B17267-98B2-41FB-89D5-A26ED39CBEB1}">
      <dgm:prSet/>
      <dgm:spPr/>
      <dgm:t>
        <a:bodyPr/>
        <a:lstStyle/>
        <a:p>
          <a:endParaRPr lang="hr-HR"/>
        </a:p>
      </dgm:t>
    </dgm:pt>
    <dgm:pt modelId="{7B09CBD2-0145-4317-8959-68A645339C1D}">
      <dgm:prSet phldrT="[Tekst]" custT="1"/>
      <dgm:spPr/>
      <dgm:t>
        <a:bodyPr/>
        <a:lstStyle/>
        <a:p>
          <a:r>
            <a:rPr lang="hr-HR" sz="2000" dirty="0" err="1"/>
            <a:t>Pirenejski</a:t>
          </a:r>
          <a:endParaRPr lang="hr-HR" sz="2000" dirty="0"/>
        </a:p>
      </dgm:t>
    </dgm:pt>
    <dgm:pt modelId="{6335F57B-3D9E-441C-BD2A-BE9015CAFB3C}" type="parTrans" cxnId="{8ABF515A-7D81-4FCE-9009-67206814A553}">
      <dgm:prSet/>
      <dgm:spPr/>
      <dgm:t>
        <a:bodyPr/>
        <a:lstStyle/>
        <a:p>
          <a:endParaRPr lang="hr-HR"/>
        </a:p>
      </dgm:t>
    </dgm:pt>
    <dgm:pt modelId="{28ABF167-74AC-4853-8CD5-4AC28CCB893C}" type="sibTrans" cxnId="{8ABF515A-7D81-4FCE-9009-67206814A553}">
      <dgm:prSet/>
      <dgm:spPr/>
      <dgm:t>
        <a:bodyPr/>
        <a:lstStyle/>
        <a:p>
          <a:endParaRPr lang="hr-HR"/>
        </a:p>
      </dgm:t>
    </dgm:pt>
    <dgm:pt modelId="{3350A5DA-34AE-47B8-A29A-4D16D891E15B}">
      <dgm:prSet phldrT="[Tekst]" custT="1"/>
      <dgm:spPr/>
      <dgm:t>
        <a:bodyPr/>
        <a:lstStyle/>
        <a:p>
          <a:r>
            <a:rPr lang="hr-HR" sz="2000" dirty="0"/>
            <a:t>Apeninski</a:t>
          </a:r>
        </a:p>
      </dgm:t>
    </dgm:pt>
    <dgm:pt modelId="{7977342D-1554-4548-B512-60ADFE228FB9}" type="parTrans" cxnId="{CF434FCB-8CF7-430E-B8A4-FACA913BBD34}">
      <dgm:prSet/>
      <dgm:spPr/>
      <dgm:t>
        <a:bodyPr/>
        <a:lstStyle/>
        <a:p>
          <a:endParaRPr lang="hr-HR"/>
        </a:p>
      </dgm:t>
    </dgm:pt>
    <dgm:pt modelId="{16EAA1AC-B7A1-436D-8A08-E6A1590AF87C}" type="sibTrans" cxnId="{CF434FCB-8CF7-430E-B8A4-FACA913BBD34}">
      <dgm:prSet/>
      <dgm:spPr/>
      <dgm:t>
        <a:bodyPr/>
        <a:lstStyle/>
        <a:p>
          <a:endParaRPr lang="hr-HR"/>
        </a:p>
      </dgm:t>
    </dgm:pt>
    <dgm:pt modelId="{9CBC47C2-14EC-48B7-878F-D18DC231F396}" type="pres">
      <dgm:prSet presAssocID="{8180D114-7736-47B8-8CE5-49A2C8A9B201}" presName="Name0" presStyleCnt="0">
        <dgm:presLayoutVars>
          <dgm:dir/>
          <dgm:animLvl val="lvl"/>
          <dgm:resizeHandles val="exact"/>
        </dgm:presLayoutVars>
      </dgm:prSet>
      <dgm:spPr/>
    </dgm:pt>
    <dgm:pt modelId="{09151A3B-A935-40EF-9241-9E0BB63C96C6}" type="pres">
      <dgm:prSet presAssocID="{39592958-DCB6-4E60-BB9B-2416B37FDC01}" presName="linNode" presStyleCnt="0"/>
      <dgm:spPr/>
    </dgm:pt>
    <dgm:pt modelId="{778D568C-66E0-4548-ABBB-F9E28B421617}" type="pres">
      <dgm:prSet presAssocID="{39592958-DCB6-4E60-BB9B-2416B37FDC01}" presName="parentText" presStyleLbl="node1" presStyleIdx="0" presStyleCnt="1" custScaleX="102545" custScaleY="23160" custLinFactNeighborY="531">
        <dgm:presLayoutVars>
          <dgm:chMax val="1"/>
          <dgm:bulletEnabled val="1"/>
        </dgm:presLayoutVars>
      </dgm:prSet>
      <dgm:spPr/>
    </dgm:pt>
    <dgm:pt modelId="{036E0F1C-5483-4958-976C-DFC293444A7A}" type="pres">
      <dgm:prSet presAssocID="{39592958-DCB6-4E60-BB9B-2416B37FDC01}" presName="descendantText" presStyleLbl="alignAccFollowNode1" presStyleIdx="0" presStyleCnt="1" custScaleX="66986" custScaleY="72344" custLinFactNeighborY="0">
        <dgm:presLayoutVars>
          <dgm:bulletEnabled val="1"/>
        </dgm:presLayoutVars>
      </dgm:prSet>
      <dgm:spPr/>
    </dgm:pt>
  </dgm:ptLst>
  <dgm:cxnLst>
    <dgm:cxn modelId="{5C2DA403-F89B-40CA-BC2C-B1F04B5E5ACC}" type="presOf" srcId="{8180D114-7736-47B8-8CE5-49A2C8A9B201}" destId="{9CBC47C2-14EC-48B7-878F-D18DC231F396}" srcOrd="0" destOrd="0" presId="urn:microsoft.com/office/officeart/2005/8/layout/vList5"/>
    <dgm:cxn modelId="{43F58A10-13C8-49FD-B8C2-24374C198C5D}" type="presOf" srcId="{3350A5DA-34AE-47B8-A29A-4D16D891E15B}" destId="{036E0F1C-5483-4958-976C-DFC293444A7A}" srcOrd="0" destOrd="2" presId="urn:microsoft.com/office/officeart/2005/8/layout/vList5"/>
    <dgm:cxn modelId="{51B17267-98B2-41FB-89D5-A26ED39CBEB1}" srcId="{39592958-DCB6-4E60-BB9B-2416B37FDC01}" destId="{7D60CFCF-D5A3-4CEA-A5B9-07CA809BF203}" srcOrd="0" destOrd="0" parTransId="{E9563483-04D3-42AC-9885-ADC2D5A42291}" sibTransId="{1EEE7AE5-2C22-4EA7-B31E-A086BDDA578E}"/>
    <dgm:cxn modelId="{3FCE4D69-4CF6-460E-8F01-92702FBDD210}" type="presOf" srcId="{39592958-DCB6-4E60-BB9B-2416B37FDC01}" destId="{778D568C-66E0-4548-ABBB-F9E28B421617}" srcOrd="0" destOrd="0" presId="urn:microsoft.com/office/officeart/2005/8/layout/vList5"/>
    <dgm:cxn modelId="{D5FF4F77-4C38-49A9-9B4A-3E8C0FCA78D6}" type="presOf" srcId="{7B09CBD2-0145-4317-8959-68A645339C1D}" destId="{036E0F1C-5483-4958-976C-DFC293444A7A}" srcOrd="0" destOrd="1" presId="urn:microsoft.com/office/officeart/2005/8/layout/vList5"/>
    <dgm:cxn modelId="{8ABF515A-7D81-4FCE-9009-67206814A553}" srcId="{39592958-DCB6-4E60-BB9B-2416B37FDC01}" destId="{7B09CBD2-0145-4317-8959-68A645339C1D}" srcOrd="1" destOrd="0" parTransId="{6335F57B-3D9E-441C-BD2A-BE9015CAFB3C}" sibTransId="{28ABF167-74AC-4853-8CD5-4AC28CCB893C}"/>
    <dgm:cxn modelId="{E495AC8F-5A60-4AB0-95F7-87C0359E59AA}" type="presOf" srcId="{7D60CFCF-D5A3-4CEA-A5B9-07CA809BF203}" destId="{036E0F1C-5483-4958-976C-DFC293444A7A}" srcOrd="0" destOrd="0" presId="urn:microsoft.com/office/officeart/2005/8/layout/vList5"/>
    <dgm:cxn modelId="{72FF06AB-F8E9-457B-9089-5B89ABC6AAA4}" srcId="{8180D114-7736-47B8-8CE5-49A2C8A9B201}" destId="{39592958-DCB6-4E60-BB9B-2416B37FDC01}" srcOrd="0" destOrd="0" parTransId="{181962B3-649C-4AA5-B3C1-F7B123B0A997}" sibTransId="{06759AB2-84C2-4307-B4B2-573782348BD8}"/>
    <dgm:cxn modelId="{CF434FCB-8CF7-430E-B8A4-FACA913BBD34}" srcId="{39592958-DCB6-4E60-BB9B-2416B37FDC01}" destId="{3350A5DA-34AE-47B8-A29A-4D16D891E15B}" srcOrd="2" destOrd="0" parTransId="{7977342D-1554-4548-B512-60ADFE228FB9}" sibTransId="{16EAA1AC-B7A1-436D-8A08-E6A1590AF87C}"/>
    <dgm:cxn modelId="{368DAD95-60B9-4AB9-A0FC-3EEB8E1BB10D}" type="presParOf" srcId="{9CBC47C2-14EC-48B7-878F-D18DC231F396}" destId="{09151A3B-A935-40EF-9241-9E0BB63C96C6}" srcOrd="0" destOrd="0" presId="urn:microsoft.com/office/officeart/2005/8/layout/vList5"/>
    <dgm:cxn modelId="{B2D97C81-119B-42A3-9F14-60F53505BAE4}" type="presParOf" srcId="{09151A3B-A935-40EF-9241-9E0BB63C96C6}" destId="{778D568C-66E0-4548-ABBB-F9E28B421617}" srcOrd="0" destOrd="0" presId="urn:microsoft.com/office/officeart/2005/8/layout/vList5"/>
    <dgm:cxn modelId="{E22D7044-9A9D-44A4-9DCC-0C2B073C6D83}" type="presParOf" srcId="{09151A3B-A935-40EF-9241-9E0BB63C96C6}" destId="{036E0F1C-5483-4958-976C-DFC293444A7A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1D9D65B-8E34-454F-8F96-327303BB92A3}" type="doc">
      <dgm:prSet loTypeId="urn:microsoft.com/office/officeart/2005/8/layout/vProcess5" loCatId="process" qsTypeId="urn:microsoft.com/office/officeart/2005/8/quickstyle/simple2" qsCatId="simple" csTypeId="urn:microsoft.com/office/officeart/2005/8/colors/accent0_3" csCatId="mainScheme" phldr="1"/>
      <dgm:spPr/>
      <dgm:t>
        <a:bodyPr/>
        <a:lstStyle/>
        <a:p>
          <a:endParaRPr lang="hr-HR"/>
        </a:p>
      </dgm:t>
    </dgm:pt>
    <dgm:pt modelId="{C94E9F56-40BF-4564-9CB6-70A7BCC55131}">
      <dgm:prSet custT="1"/>
      <dgm:spPr/>
      <dgm:t>
        <a:bodyPr/>
        <a:lstStyle/>
        <a:p>
          <a:pPr algn="ctr">
            <a:buFontTx/>
            <a:buChar char="-"/>
          </a:pPr>
          <a:r>
            <a:rPr lang="hr-HR" sz="2400"/>
            <a:t>Obale Norveške i Škotske su strme i stjenovite sa dubokim zaljevima – fjordovima</a:t>
          </a:r>
          <a:endParaRPr lang="hr-HR" sz="2400" dirty="0"/>
        </a:p>
      </dgm:t>
    </dgm:pt>
    <dgm:pt modelId="{FF286DB8-7CA9-461B-A0BC-ADA3FD6F4E85}" type="parTrans" cxnId="{D0A854B9-E60E-4AA4-BF56-12DE95C5E404}">
      <dgm:prSet/>
      <dgm:spPr/>
      <dgm:t>
        <a:bodyPr/>
        <a:lstStyle/>
        <a:p>
          <a:endParaRPr lang="hr-HR"/>
        </a:p>
      </dgm:t>
    </dgm:pt>
    <dgm:pt modelId="{044CE4D2-28F6-41DE-B0A8-D8D3B4ECABB7}" type="sibTrans" cxnId="{D0A854B9-E60E-4AA4-BF56-12DE95C5E404}">
      <dgm:prSet/>
      <dgm:spPr/>
      <dgm:t>
        <a:bodyPr/>
        <a:lstStyle/>
        <a:p>
          <a:endParaRPr lang="hr-HR"/>
        </a:p>
      </dgm:t>
    </dgm:pt>
    <dgm:pt modelId="{C0732866-E1D8-4BCE-8F58-18D721242DBD}">
      <dgm:prSet custT="1"/>
      <dgm:spPr/>
      <dgm:t>
        <a:bodyPr/>
        <a:lstStyle/>
        <a:p>
          <a:pPr algn="ctr">
            <a:buFontTx/>
            <a:buChar char="-"/>
          </a:pPr>
          <a:r>
            <a:rPr lang="hr-HR" sz="2400"/>
            <a:t>Takve obale su izrazito razvedene</a:t>
          </a:r>
          <a:endParaRPr lang="hr-HR" sz="2400" dirty="0"/>
        </a:p>
      </dgm:t>
    </dgm:pt>
    <dgm:pt modelId="{E4258AAA-DAF1-4B6B-95CB-10A89CDF1571}" type="parTrans" cxnId="{C66FA104-6BF2-41E8-B541-C9427EE1FA23}">
      <dgm:prSet/>
      <dgm:spPr/>
      <dgm:t>
        <a:bodyPr/>
        <a:lstStyle/>
        <a:p>
          <a:endParaRPr lang="hr-HR"/>
        </a:p>
      </dgm:t>
    </dgm:pt>
    <dgm:pt modelId="{65683CCD-6DA5-4A7B-9DC6-7B13449FEA90}" type="sibTrans" cxnId="{C66FA104-6BF2-41E8-B541-C9427EE1FA23}">
      <dgm:prSet/>
      <dgm:spPr/>
      <dgm:t>
        <a:bodyPr/>
        <a:lstStyle/>
        <a:p>
          <a:endParaRPr lang="hr-HR"/>
        </a:p>
      </dgm:t>
    </dgm:pt>
    <dgm:pt modelId="{351AD71C-10CE-4216-923B-145982C276FE}">
      <dgm:prSet custT="1"/>
      <dgm:spPr/>
      <dgm:t>
        <a:bodyPr/>
        <a:lstStyle/>
        <a:p>
          <a:pPr algn="ctr">
            <a:buFontTx/>
            <a:buChar char="-"/>
          </a:pPr>
          <a:r>
            <a:rPr lang="hr-HR" sz="2400"/>
            <a:t>Nastale su potapanjem donjih dijelova ledenjačkih dolina</a:t>
          </a:r>
          <a:endParaRPr lang="hr-HR" sz="2400" dirty="0"/>
        </a:p>
      </dgm:t>
    </dgm:pt>
    <dgm:pt modelId="{51153D10-B6DD-42E0-97C8-AB9B774AA3EA}" type="parTrans" cxnId="{7DA4FF0C-74AB-45D6-88E1-2DFD60EE04EE}">
      <dgm:prSet/>
      <dgm:spPr/>
      <dgm:t>
        <a:bodyPr/>
        <a:lstStyle/>
        <a:p>
          <a:endParaRPr lang="hr-HR"/>
        </a:p>
      </dgm:t>
    </dgm:pt>
    <dgm:pt modelId="{35630CAB-54EF-47D1-BA0B-42ED5821BAE5}" type="sibTrans" cxnId="{7DA4FF0C-74AB-45D6-88E1-2DFD60EE04EE}">
      <dgm:prSet/>
      <dgm:spPr/>
      <dgm:t>
        <a:bodyPr/>
        <a:lstStyle/>
        <a:p>
          <a:endParaRPr lang="hr-HR"/>
        </a:p>
      </dgm:t>
    </dgm:pt>
    <dgm:pt modelId="{7792A6E9-46CC-4ED6-933E-153ADFF3791B}">
      <dgm:prSet custT="1"/>
      <dgm:spPr/>
      <dgm:t>
        <a:bodyPr/>
        <a:lstStyle/>
        <a:p>
          <a:pPr algn="ctr">
            <a:buFontTx/>
            <a:buChar char="-"/>
          </a:pPr>
          <a:r>
            <a:rPr lang="hr-HR" sz="2400"/>
            <a:t>Najduži fjord nalazi se u Norveškoj – Sognefjord</a:t>
          </a:r>
          <a:endParaRPr lang="hr-HR" sz="2400" dirty="0"/>
        </a:p>
      </dgm:t>
    </dgm:pt>
    <dgm:pt modelId="{D037E92C-85FB-45D4-8883-F150844220B4}" type="parTrans" cxnId="{5ED61CEE-EBC5-4D1E-98D0-42C4F5E27038}">
      <dgm:prSet/>
      <dgm:spPr/>
      <dgm:t>
        <a:bodyPr/>
        <a:lstStyle/>
        <a:p>
          <a:endParaRPr lang="hr-HR"/>
        </a:p>
      </dgm:t>
    </dgm:pt>
    <dgm:pt modelId="{ABA8D39E-D476-4221-908F-46BFFFA26D40}" type="sibTrans" cxnId="{5ED61CEE-EBC5-4D1E-98D0-42C4F5E27038}">
      <dgm:prSet/>
      <dgm:spPr/>
      <dgm:t>
        <a:bodyPr/>
        <a:lstStyle/>
        <a:p>
          <a:endParaRPr lang="hr-HR"/>
        </a:p>
      </dgm:t>
    </dgm:pt>
    <dgm:pt modelId="{B373667C-F520-4FED-9E50-551ADB8601AD}" type="pres">
      <dgm:prSet presAssocID="{71D9D65B-8E34-454F-8F96-327303BB92A3}" presName="outerComposite" presStyleCnt="0">
        <dgm:presLayoutVars>
          <dgm:chMax val="5"/>
          <dgm:dir/>
          <dgm:resizeHandles val="exact"/>
        </dgm:presLayoutVars>
      </dgm:prSet>
      <dgm:spPr/>
    </dgm:pt>
    <dgm:pt modelId="{31DCDE50-F740-48F5-B532-2513045C8B2B}" type="pres">
      <dgm:prSet presAssocID="{71D9D65B-8E34-454F-8F96-327303BB92A3}" presName="dummyMaxCanvas" presStyleCnt="0">
        <dgm:presLayoutVars/>
      </dgm:prSet>
      <dgm:spPr/>
    </dgm:pt>
    <dgm:pt modelId="{378ECC14-27E8-4D71-92ED-8FE58B1332F6}" type="pres">
      <dgm:prSet presAssocID="{71D9D65B-8E34-454F-8F96-327303BB92A3}" presName="FourNodes_1" presStyleLbl="node1" presStyleIdx="0" presStyleCnt="4" custScaleY="122869">
        <dgm:presLayoutVars>
          <dgm:bulletEnabled val="1"/>
        </dgm:presLayoutVars>
      </dgm:prSet>
      <dgm:spPr/>
    </dgm:pt>
    <dgm:pt modelId="{B9ACBE2A-62F0-49A5-9390-3111FDB49668}" type="pres">
      <dgm:prSet presAssocID="{71D9D65B-8E34-454F-8F96-327303BB92A3}" presName="FourNodes_2" presStyleLbl="node1" presStyleIdx="1" presStyleCnt="4">
        <dgm:presLayoutVars>
          <dgm:bulletEnabled val="1"/>
        </dgm:presLayoutVars>
      </dgm:prSet>
      <dgm:spPr/>
    </dgm:pt>
    <dgm:pt modelId="{942B7A24-34C7-42F4-B54F-2299EE210DA3}" type="pres">
      <dgm:prSet presAssocID="{71D9D65B-8E34-454F-8F96-327303BB92A3}" presName="FourNodes_3" presStyleLbl="node1" presStyleIdx="2" presStyleCnt="4">
        <dgm:presLayoutVars>
          <dgm:bulletEnabled val="1"/>
        </dgm:presLayoutVars>
      </dgm:prSet>
      <dgm:spPr/>
    </dgm:pt>
    <dgm:pt modelId="{A54DDDC3-F19F-42D2-A2F2-596A38C2F784}" type="pres">
      <dgm:prSet presAssocID="{71D9D65B-8E34-454F-8F96-327303BB92A3}" presName="FourNodes_4" presStyleLbl="node1" presStyleIdx="3" presStyleCnt="4">
        <dgm:presLayoutVars>
          <dgm:bulletEnabled val="1"/>
        </dgm:presLayoutVars>
      </dgm:prSet>
      <dgm:spPr/>
    </dgm:pt>
    <dgm:pt modelId="{7C5247D4-B41A-4D16-B2FC-A6C669BE9832}" type="pres">
      <dgm:prSet presAssocID="{71D9D65B-8E34-454F-8F96-327303BB92A3}" presName="FourConn_1-2" presStyleLbl="fgAccFollowNode1" presStyleIdx="0" presStyleCnt="3">
        <dgm:presLayoutVars>
          <dgm:bulletEnabled val="1"/>
        </dgm:presLayoutVars>
      </dgm:prSet>
      <dgm:spPr/>
    </dgm:pt>
    <dgm:pt modelId="{0B970F3C-1C84-4C30-A469-8D4416B43576}" type="pres">
      <dgm:prSet presAssocID="{71D9D65B-8E34-454F-8F96-327303BB92A3}" presName="FourConn_2-3" presStyleLbl="fgAccFollowNode1" presStyleIdx="1" presStyleCnt="3">
        <dgm:presLayoutVars>
          <dgm:bulletEnabled val="1"/>
        </dgm:presLayoutVars>
      </dgm:prSet>
      <dgm:spPr/>
    </dgm:pt>
    <dgm:pt modelId="{FDEEEB8B-A4E8-46EA-A4B2-2AB1AB0177EB}" type="pres">
      <dgm:prSet presAssocID="{71D9D65B-8E34-454F-8F96-327303BB92A3}" presName="FourConn_3-4" presStyleLbl="fgAccFollowNode1" presStyleIdx="2" presStyleCnt="3">
        <dgm:presLayoutVars>
          <dgm:bulletEnabled val="1"/>
        </dgm:presLayoutVars>
      </dgm:prSet>
      <dgm:spPr/>
    </dgm:pt>
    <dgm:pt modelId="{E654DAB1-D177-4B0B-B4E5-C3BC6B1B1475}" type="pres">
      <dgm:prSet presAssocID="{71D9D65B-8E34-454F-8F96-327303BB92A3}" presName="FourNodes_1_text" presStyleLbl="node1" presStyleIdx="3" presStyleCnt="4">
        <dgm:presLayoutVars>
          <dgm:bulletEnabled val="1"/>
        </dgm:presLayoutVars>
      </dgm:prSet>
      <dgm:spPr/>
    </dgm:pt>
    <dgm:pt modelId="{EC6EBB76-B38A-45FA-B274-0B261B57B942}" type="pres">
      <dgm:prSet presAssocID="{71D9D65B-8E34-454F-8F96-327303BB92A3}" presName="FourNodes_2_text" presStyleLbl="node1" presStyleIdx="3" presStyleCnt="4">
        <dgm:presLayoutVars>
          <dgm:bulletEnabled val="1"/>
        </dgm:presLayoutVars>
      </dgm:prSet>
      <dgm:spPr/>
    </dgm:pt>
    <dgm:pt modelId="{9FA6E3F2-B3F4-41F2-B27E-E8EE333EF5DC}" type="pres">
      <dgm:prSet presAssocID="{71D9D65B-8E34-454F-8F96-327303BB92A3}" presName="FourNodes_3_text" presStyleLbl="node1" presStyleIdx="3" presStyleCnt="4">
        <dgm:presLayoutVars>
          <dgm:bulletEnabled val="1"/>
        </dgm:presLayoutVars>
      </dgm:prSet>
      <dgm:spPr/>
    </dgm:pt>
    <dgm:pt modelId="{8C491D08-6A32-49C8-AC1C-86B4A7B86BCF}" type="pres">
      <dgm:prSet presAssocID="{71D9D65B-8E34-454F-8F96-327303BB92A3}" presName="FourNodes_4_text" presStyleLbl="node1" presStyleIdx="3" presStyleCnt="4">
        <dgm:presLayoutVars>
          <dgm:bulletEnabled val="1"/>
        </dgm:presLayoutVars>
      </dgm:prSet>
      <dgm:spPr/>
    </dgm:pt>
  </dgm:ptLst>
  <dgm:cxnLst>
    <dgm:cxn modelId="{7430C500-F89E-441F-8773-5ADDB529B7B8}" type="presOf" srcId="{C94E9F56-40BF-4564-9CB6-70A7BCC55131}" destId="{378ECC14-27E8-4D71-92ED-8FE58B1332F6}" srcOrd="0" destOrd="0" presId="urn:microsoft.com/office/officeart/2005/8/layout/vProcess5"/>
    <dgm:cxn modelId="{3FDB0903-4E7E-4C28-A389-8A49853709F3}" type="presOf" srcId="{35630CAB-54EF-47D1-BA0B-42ED5821BAE5}" destId="{FDEEEB8B-A4E8-46EA-A4B2-2AB1AB0177EB}" srcOrd="0" destOrd="0" presId="urn:microsoft.com/office/officeart/2005/8/layout/vProcess5"/>
    <dgm:cxn modelId="{C66FA104-6BF2-41E8-B541-C9427EE1FA23}" srcId="{71D9D65B-8E34-454F-8F96-327303BB92A3}" destId="{C0732866-E1D8-4BCE-8F58-18D721242DBD}" srcOrd="1" destOrd="0" parTransId="{E4258AAA-DAF1-4B6B-95CB-10A89CDF1571}" sibTransId="{65683CCD-6DA5-4A7B-9DC6-7B13449FEA90}"/>
    <dgm:cxn modelId="{7DA4FF0C-74AB-45D6-88E1-2DFD60EE04EE}" srcId="{71D9D65B-8E34-454F-8F96-327303BB92A3}" destId="{351AD71C-10CE-4216-923B-145982C276FE}" srcOrd="2" destOrd="0" parTransId="{51153D10-B6DD-42E0-97C8-AB9B774AA3EA}" sibTransId="{35630CAB-54EF-47D1-BA0B-42ED5821BAE5}"/>
    <dgm:cxn modelId="{639D7816-BA97-4B8C-B06A-4FA3A6EA0B47}" type="presOf" srcId="{C0732866-E1D8-4BCE-8F58-18D721242DBD}" destId="{B9ACBE2A-62F0-49A5-9390-3111FDB49668}" srcOrd="0" destOrd="0" presId="urn:microsoft.com/office/officeart/2005/8/layout/vProcess5"/>
    <dgm:cxn modelId="{0C666A1A-8590-4C01-B9D2-FFF9B8B6B7BA}" type="presOf" srcId="{C0732866-E1D8-4BCE-8F58-18D721242DBD}" destId="{EC6EBB76-B38A-45FA-B274-0B261B57B942}" srcOrd="1" destOrd="0" presId="urn:microsoft.com/office/officeart/2005/8/layout/vProcess5"/>
    <dgm:cxn modelId="{D354AF23-BED9-4747-B0DD-BBD67F44C3A3}" type="presOf" srcId="{351AD71C-10CE-4216-923B-145982C276FE}" destId="{942B7A24-34C7-42F4-B54F-2299EE210DA3}" srcOrd="0" destOrd="0" presId="urn:microsoft.com/office/officeart/2005/8/layout/vProcess5"/>
    <dgm:cxn modelId="{D89DCC41-5577-49E7-9DB1-2537DA50DDDA}" type="presOf" srcId="{65683CCD-6DA5-4A7B-9DC6-7B13449FEA90}" destId="{0B970F3C-1C84-4C30-A469-8D4416B43576}" srcOrd="0" destOrd="0" presId="urn:microsoft.com/office/officeart/2005/8/layout/vProcess5"/>
    <dgm:cxn modelId="{3F0E9766-B272-4C38-B9C5-10DC9C03AAAE}" type="presOf" srcId="{7792A6E9-46CC-4ED6-933E-153ADFF3791B}" destId="{8C491D08-6A32-49C8-AC1C-86B4A7B86BCF}" srcOrd="1" destOrd="0" presId="urn:microsoft.com/office/officeart/2005/8/layout/vProcess5"/>
    <dgm:cxn modelId="{0A364A4C-D1C2-444E-814A-9C87D938C331}" type="presOf" srcId="{71D9D65B-8E34-454F-8F96-327303BB92A3}" destId="{B373667C-F520-4FED-9E50-551ADB8601AD}" srcOrd="0" destOrd="0" presId="urn:microsoft.com/office/officeart/2005/8/layout/vProcess5"/>
    <dgm:cxn modelId="{01C39988-530C-4AEC-9372-AF96E8359AD3}" type="presOf" srcId="{044CE4D2-28F6-41DE-B0A8-D8D3B4ECABB7}" destId="{7C5247D4-B41A-4D16-B2FC-A6C669BE9832}" srcOrd="0" destOrd="0" presId="urn:microsoft.com/office/officeart/2005/8/layout/vProcess5"/>
    <dgm:cxn modelId="{2DDDF4A0-6FF1-46D6-BC8C-90C66B2DD148}" type="presOf" srcId="{C94E9F56-40BF-4564-9CB6-70A7BCC55131}" destId="{E654DAB1-D177-4B0B-B4E5-C3BC6B1B1475}" srcOrd="1" destOrd="0" presId="urn:microsoft.com/office/officeart/2005/8/layout/vProcess5"/>
    <dgm:cxn modelId="{203449A9-36AF-4AE7-ABF9-F7FFCEC7CC3C}" type="presOf" srcId="{351AD71C-10CE-4216-923B-145982C276FE}" destId="{9FA6E3F2-B3F4-41F2-B27E-E8EE333EF5DC}" srcOrd="1" destOrd="0" presId="urn:microsoft.com/office/officeart/2005/8/layout/vProcess5"/>
    <dgm:cxn modelId="{D0A854B9-E60E-4AA4-BF56-12DE95C5E404}" srcId="{71D9D65B-8E34-454F-8F96-327303BB92A3}" destId="{C94E9F56-40BF-4564-9CB6-70A7BCC55131}" srcOrd="0" destOrd="0" parTransId="{FF286DB8-7CA9-461B-A0BC-ADA3FD6F4E85}" sibTransId="{044CE4D2-28F6-41DE-B0A8-D8D3B4ECABB7}"/>
    <dgm:cxn modelId="{7F68D2C4-E006-44B5-BB09-09249AF54F19}" type="presOf" srcId="{7792A6E9-46CC-4ED6-933E-153ADFF3791B}" destId="{A54DDDC3-F19F-42D2-A2F2-596A38C2F784}" srcOrd="0" destOrd="0" presId="urn:microsoft.com/office/officeart/2005/8/layout/vProcess5"/>
    <dgm:cxn modelId="{5ED61CEE-EBC5-4D1E-98D0-42C4F5E27038}" srcId="{71D9D65B-8E34-454F-8F96-327303BB92A3}" destId="{7792A6E9-46CC-4ED6-933E-153ADFF3791B}" srcOrd="3" destOrd="0" parTransId="{D037E92C-85FB-45D4-8883-F150844220B4}" sibTransId="{ABA8D39E-D476-4221-908F-46BFFFA26D40}"/>
    <dgm:cxn modelId="{F5413381-60A9-47D3-8FA9-AD457EF9A49D}" type="presParOf" srcId="{B373667C-F520-4FED-9E50-551ADB8601AD}" destId="{31DCDE50-F740-48F5-B532-2513045C8B2B}" srcOrd="0" destOrd="0" presId="urn:microsoft.com/office/officeart/2005/8/layout/vProcess5"/>
    <dgm:cxn modelId="{3A01CBF9-136C-4EA3-849B-8AAC1FC7267A}" type="presParOf" srcId="{B373667C-F520-4FED-9E50-551ADB8601AD}" destId="{378ECC14-27E8-4D71-92ED-8FE58B1332F6}" srcOrd="1" destOrd="0" presId="urn:microsoft.com/office/officeart/2005/8/layout/vProcess5"/>
    <dgm:cxn modelId="{513C45D6-7B00-4A18-8952-8D747A2FD0B5}" type="presParOf" srcId="{B373667C-F520-4FED-9E50-551ADB8601AD}" destId="{B9ACBE2A-62F0-49A5-9390-3111FDB49668}" srcOrd="2" destOrd="0" presId="urn:microsoft.com/office/officeart/2005/8/layout/vProcess5"/>
    <dgm:cxn modelId="{39241935-B1CD-4992-9CA2-EB92CA859666}" type="presParOf" srcId="{B373667C-F520-4FED-9E50-551ADB8601AD}" destId="{942B7A24-34C7-42F4-B54F-2299EE210DA3}" srcOrd="3" destOrd="0" presId="urn:microsoft.com/office/officeart/2005/8/layout/vProcess5"/>
    <dgm:cxn modelId="{B24F842F-637B-49DB-8ABB-164E0D89AC80}" type="presParOf" srcId="{B373667C-F520-4FED-9E50-551ADB8601AD}" destId="{A54DDDC3-F19F-42D2-A2F2-596A38C2F784}" srcOrd="4" destOrd="0" presId="urn:microsoft.com/office/officeart/2005/8/layout/vProcess5"/>
    <dgm:cxn modelId="{43A82B61-649F-45C0-8BA7-4CC7EC2154FA}" type="presParOf" srcId="{B373667C-F520-4FED-9E50-551ADB8601AD}" destId="{7C5247D4-B41A-4D16-B2FC-A6C669BE9832}" srcOrd="5" destOrd="0" presId="urn:microsoft.com/office/officeart/2005/8/layout/vProcess5"/>
    <dgm:cxn modelId="{853FAA4B-A046-46B9-BA77-58875BCBFB58}" type="presParOf" srcId="{B373667C-F520-4FED-9E50-551ADB8601AD}" destId="{0B970F3C-1C84-4C30-A469-8D4416B43576}" srcOrd="6" destOrd="0" presId="urn:microsoft.com/office/officeart/2005/8/layout/vProcess5"/>
    <dgm:cxn modelId="{00328E25-C35E-48EA-9F67-A9A97D499E81}" type="presParOf" srcId="{B373667C-F520-4FED-9E50-551ADB8601AD}" destId="{FDEEEB8B-A4E8-46EA-A4B2-2AB1AB0177EB}" srcOrd="7" destOrd="0" presId="urn:microsoft.com/office/officeart/2005/8/layout/vProcess5"/>
    <dgm:cxn modelId="{191303C5-BAC7-4C84-973E-5F00DE1109EA}" type="presParOf" srcId="{B373667C-F520-4FED-9E50-551ADB8601AD}" destId="{E654DAB1-D177-4B0B-B4E5-C3BC6B1B1475}" srcOrd="8" destOrd="0" presId="urn:microsoft.com/office/officeart/2005/8/layout/vProcess5"/>
    <dgm:cxn modelId="{A27F1A7E-E7DF-4376-B539-108A1A022D12}" type="presParOf" srcId="{B373667C-F520-4FED-9E50-551ADB8601AD}" destId="{EC6EBB76-B38A-45FA-B274-0B261B57B942}" srcOrd="9" destOrd="0" presId="urn:microsoft.com/office/officeart/2005/8/layout/vProcess5"/>
    <dgm:cxn modelId="{E9064845-FFA6-4E85-810A-B55502DA23CA}" type="presParOf" srcId="{B373667C-F520-4FED-9E50-551ADB8601AD}" destId="{9FA6E3F2-B3F4-41F2-B27E-E8EE333EF5DC}" srcOrd="10" destOrd="0" presId="urn:microsoft.com/office/officeart/2005/8/layout/vProcess5"/>
    <dgm:cxn modelId="{7C57A76B-CFF2-42C9-A437-64B64041F7B4}" type="presParOf" srcId="{B373667C-F520-4FED-9E50-551ADB8601AD}" destId="{8C491D08-6A32-49C8-AC1C-86B4A7B86BCF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E1CAEB2-ABE1-42D1-97FC-618EDB0DFB55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B2B73F3D-C991-4CEB-A159-2B124D825C12}">
      <dgm:prSet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pPr>
            <a:buFontTx/>
            <a:buChar char="-"/>
          </a:pPr>
          <a:r>
            <a:rPr lang="hr-HR" dirty="0">
              <a:solidFill>
                <a:schemeClr val="tx1"/>
              </a:solidFill>
            </a:rPr>
            <a:t>Glavno turističko područje Europe</a:t>
          </a:r>
        </a:p>
      </dgm:t>
    </dgm:pt>
    <dgm:pt modelId="{AF5752AD-E067-4008-8FF2-41B60A8DD741}" type="parTrans" cxnId="{CAA17F28-C4B8-4B06-9322-AC069825B07E}">
      <dgm:prSet/>
      <dgm:spPr/>
      <dgm:t>
        <a:bodyPr/>
        <a:lstStyle/>
        <a:p>
          <a:endParaRPr lang="hr-HR"/>
        </a:p>
      </dgm:t>
    </dgm:pt>
    <dgm:pt modelId="{C69AC470-2629-40AF-BED4-9E48D032FA68}" type="sibTrans" cxnId="{CAA17F28-C4B8-4B06-9322-AC069825B07E}">
      <dgm:prSet/>
      <dgm:spPr/>
      <dgm:t>
        <a:bodyPr/>
        <a:lstStyle/>
        <a:p>
          <a:endParaRPr lang="hr-HR"/>
        </a:p>
      </dgm:t>
    </dgm:pt>
    <dgm:pt modelId="{5FA88F04-8353-48FA-87AC-A78B72F0E55F}">
      <dgm:prSet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pPr>
            <a:buFontTx/>
            <a:buChar char="-"/>
          </a:pPr>
          <a:r>
            <a:rPr lang="hr-HR" dirty="0">
              <a:solidFill>
                <a:schemeClr val="tx1"/>
              </a:solidFill>
            </a:rPr>
            <a:t>Veliki problem predstavlja zatvorenost Sredozemlja</a:t>
          </a:r>
        </a:p>
      </dgm:t>
    </dgm:pt>
    <dgm:pt modelId="{54BF63B6-D55B-48EC-A0D2-CD98DE99C722}" type="parTrans" cxnId="{4862BCE7-A505-4828-AF8A-C4D91FF59817}">
      <dgm:prSet/>
      <dgm:spPr/>
      <dgm:t>
        <a:bodyPr/>
        <a:lstStyle/>
        <a:p>
          <a:endParaRPr lang="hr-HR"/>
        </a:p>
      </dgm:t>
    </dgm:pt>
    <dgm:pt modelId="{C010D2FD-3B7E-4E3B-92F5-6D2B892BFD4B}" type="sibTrans" cxnId="{4862BCE7-A505-4828-AF8A-C4D91FF59817}">
      <dgm:prSet/>
      <dgm:spPr/>
      <dgm:t>
        <a:bodyPr/>
        <a:lstStyle/>
        <a:p>
          <a:endParaRPr lang="hr-HR"/>
        </a:p>
      </dgm:t>
    </dgm:pt>
    <dgm:pt modelId="{B98499E3-A6BF-4BC4-9290-92A98183D6C6}">
      <dgm:prSet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pPr>
            <a:buFontTx/>
            <a:buChar char="-"/>
          </a:pPr>
          <a:r>
            <a:rPr lang="hr-HR" dirty="0">
              <a:solidFill>
                <a:schemeClr val="tx1"/>
              </a:solidFill>
            </a:rPr>
            <a:t>Spora</a:t>
          </a:r>
          <a:r>
            <a:rPr lang="hr-HR" baseline="0" dirty="0">
              <a:solidFill>
                <a:schemeClr val="tx1"/>
              </a:solidFill>
            </a:rPr>
            <a:t> izmjena vode s Atlantskim oceanom </a:t>
          </a:r>
          <a:endParaRPr lang="hr-HR" dirty="0">
            <a:solidFill>
              <a:schemeClr val="tx1"/>
            </a:solidFill>
          </a:endParaRPr>
        </a:p>
      </dgm:t>
    </dgm:pt>
    <dgm:pt modelId="{D8ED7C57-8ECF-4FAF-B413-01BB014EB9AC}" type="parTrans" cxnId="{BA63B820-712C-499A-9822-37A6C94F4507}">
      <dgm:prSet/>
      <dgm:spPr/>
      <dgm:t>
        <a:bodyPr/>
        <a:lstStyle/>
        <a:p>
          <a:endParaRPr lang="hr-HR"/>
        </a:p>
      </dgm:t>
    </dgm:pt>
    <dgm:pt modelId="{BB8119DE-FD7B-4B8D-A6A0-82249ECCC7F4}" type="sibTrans" cxnId="{BA63B820-712C-499A-9822-37A6C94F4507}">
      <dgm:prSet/>
      <dgm:spPr/>
      <dgm:t>
        <a:bodyPr/>
        <a:lstStyle/>
        <a:p>
          <a:endParaRPr lang="hr-HR"/>
        </a:p>
      </dgm:t>
    </dgm:pt>
    <dgm:pt modelId="{6B11014F-5DA2-4A58-81FD-6D637BB0FFDD}" type="pres">
      <dgm:prSet presAssocID="{5E1CAEB2-ABE1-42D1-97FC-618EDB0DFB55}" presName="linearFlow" presStyleCnt="0">
        <dgm:presLayoutVars>
          <dgm:dir/>
          <dgm:resizeHandles val="exact"/>
        </dgm:presLayoutVars>
      </dgm:prSet>
      <dgm:spPr/>
    </dgm:pt>
    <dgm:pt modelId="{B30424CA-280A-4396-BB31-121487B907F8}" type="pres">
      <dgm:prSet presAssocID="{B2B73F3D-C991-4CEB-A159-2B124D825C12}" presName="composite" presStyleCnt="0"/>
      <dgm:spPr/>
    </dgm:pt>
    <dgm:pt modelId="{5741D010-271E-4BBB-A76E-FDC095E639CD}" type="pres">
      <dgm:prSet presAssocID="{B2B73F3D-C991-4CEB-A159-2B124D825C12}" presName="imgShp" presStyleLbl="fgImgPlace1" presStyleIdx="0" presStyleCnt="3"/>
      <dgm:spPr>
        <a:solidFill>
          <a:schemeClr val="tx2">
            <a:lumMod val="60000"/>
            <a:lumOff val="40000"/>
          </a:schemeClr>
        </a:solidFill>
      </dgm:spPr>
    </dgm:pt>
    <dgm:pt modelId="{102931AA-6772-46C4-A0CE-AF8E729B0776}" type="pres">
      <dgm:prSet presAssocID="{B2B73F3D-C991-4CEB-A159-2B124D825C12}" presName="txShp" presStyleLbl="node1" presStyleIdx="0" presStyleCnt="3" custLinFactNeighborX="-717" custLinFactNeighborY="-26">
        <dgm:presLayoutVars>
          <dgm:bulletEnabled val="1"/>
        </dgm:presLayoutVars>
      </dgm:prSet>
      <dgm:spPr/>
    </dgm:pt>
    <dgm:pt modelId="{1294FAB6-DC36-491C-8C02-43CDE10B17A8}" type="pres">
      <dgm:prSet presAssocID="{C69AC470-2629-40AF-BED4-9E48D032FA68}" presName="spacing" presStyleCnt="0"/>
      <dgm:spPr/>
    </dgm:pt>
    <dgm:pt modelId="{2272212B-D7A6-43ED-8BFA-556F86938DA4}" type="pres">
      <dgm:prSet presAssocID="{5FA88F04-8353-48FA-87AC-A78B72F0E55F}" presName="composite" presStyleCnt="0"/>
      <dgm:spPr/>
    </dgm:pt>
    <dgm:pt modelId="{35A831AC-29DD-4E20-9B96-EA8143C8C616}" type="pres">
      <dgm:prSet presAssocID="{5FA88F04-8353-48FA-87AC-A78B72F0E55F}" presName="imgShp" presStyleLbl="fgImgPlace1" presStyleIdx="1" presStyleCnt="3"/>
      <dgm:spPr>
        <a:solidFill>
          <a:schemeClr val="tx2">
            <a:lumMod val="60000"/>
            <a:lumOff val="40000"/>
          </a:schemeClr>
        </a:solidFill>
      </dgm:spPr>
    </dgm:pt>
    <dgm:pt modelId="{C7C3AEA8-732D-49B5-B521-0577985A41C2}" type="pres">
      <dgm:prSet presAssocID="{5FA88F04-8353-48FA-87AC-A78B72F0E55F}" presName="txShp" presStyleLbl="node1" presStyleIdx="1" presStyleCnt="3">
        <dgm:presLayoutVars>
          <dgm:bulletEnabled val="1"/>
        </dgm:presLayoutVars>
      </dgm:prSet>
      <dgm:spPr/>
    </dgm:pt>
    <dgm:pt modelId="{47264318-4F8B-40A4-8023-5DB996FD6E34}" type="pres">
      <dgm:prSet presAssocID="{C010D2FD-3B7E-4E3B-92F5-6D2B892BFD4B}" presName="spacing" presStyleCnt="0"/>
      <dgm:spPr/>
    </dgm:pt>
    <dgm:pt modelId="{65CA07C1-833D-4DF0-9DC8-127D84806C1C}" type="pres">
      <dgm:prSet presAssocID="{B98499E3-A6BF-4BC4-9290-92A98183D6C6}" presName="composite" presStyleCnt="0"/>
      <dgm:spPr/>
    </dgm:pt>
    <dgm:pt modelId="{1D9F5981-BAC6-4539-B797-C9279589FCB6}" type="pres">
      <dgm:prSet presAssocID="{B98499E3-A6BF-4BC4-9290-92A98183D6C6}" presName="imgShp" presStyleLbl="fgImgPlace1" presStyleIdx="2" presStyleCnt="3"/>
      <dgm:spPr>
        <a:solidFill>
          <a:schemeClr val="tx2">
            <a:lumMod val="60000"/>
            <a:lumOff val="40000"/>
          </a:schemeClr>
        </a:solidFill>
      </dgm:spPr>
    </dgm:pt>
    <dgm:pt modelId="{6A08A195-2608-4817-8614-E8C925637D19}" type="pres">
      <dgm:prSet presAssocID="{B98499E3-A6BF-4BC4-9290-92A98183D6C6}" presName="txShp" presStyleLbl="node1" presStyleIdx="2" presStyleCnt="3">
        <dgm:presLayoutVars>
          <dgm:bulletEnabled val="1"/>
        </dgm:presLayoutVars>
      </dgm:prSet>
      <dgm:spPr/>
    </dgm:pt>
  </dgm:ptLst>
  <dgm:cxnLst>
    <dgm:cxn modelId="{D250AE0F-9589-4358-AE4B-EFCB0DC7C470}" type="presOf" srcId="{B2B73F3D-C991-4CEB-A159-2B124D825C12}" destId="{102931AA-6772-46C4-A0CE-AF8E729B0776}" srcOrd="0" destOrd="0" presId="urn:microsoft.com/office/officeart/2005/8/layout/vList3"/>
    <dgm:cxn modelId="{9E0DFB18-F9A2-4384-B17B-016DCD01CCC2}" type="presOf" srcId="{B98499E3-A6BF-4BC4-9290-92A98183D6C6}" destId="{6A08A195-2608-4817-8614-E8C925637D19}" srcOrd="0" destOrd="0" presId="urn:microsoft.com/office/officeart/2005/8/layout/vList3"/>
    <dgm:cxn modelId="{BA63B820-712C-499A-9822-37A6C94F4507}" srcId="{5E1CAEB2-ABE1-42D1-97FC-618EDB0DFB55}" destId="{B98499E3-A6BF-4BC4-9290-92A98183D6C6}" srcOrd="2" destOrd="0" parTransId="{D8ED7C57-8ECF-4FAF-B413-01BB014EB9AC}" sibTransId="{BB8119DE-FD7B-4B8D-A6A0-82249ECCC7F4}"/>
    <dgm:cxn modelId="{CAA17F28-C4B8-4B06-9322-AC069825B07E}" srcId="{5E1CAEB2-ABE1-42D1-97FC-618EDB0DFB55}" destId="{B2B73F3D-C991-4CEB-A159-2B124D825C12}" srcOrd="0" destOrd="0" parTransId="{AF5752AD-E067-4008-8FF2-41B60A8DD741}" sibTransId="{C69AC470-2629-40AF-BED4-9E48D032FA68}"/>
    <dgm:cxn modelId="{76791593-DEC5-4D65-94FB-DAD567DA1EA5}" type="presOf" srcId="{5FA88F04-8353-48FA-87AC-A78B72F0E55F}" destId="{C7C3AEA8-732D-49B5-B521-0577985A41C2}" srcOrd="0" destOrd="0" presId="urn:microsoft.com/office/officeart/2005/8/layout/vList3"/>
    <dgm:cxn modelId="{23B981C2-67ED-4866-8E28-4FF434A1B150}" type="presOf" srcId="{5E1CAEB2-ABE1-42D1-97FC-618EDB0DFB55}" destId="{6B11014F-5DA2-4A58-81FD-6D637BB0FFDD}" srcOrd="0" destOrd="0" presId="urn:microsoft.com/office/officeart/2005/8/layout/vList3"/>
    <dgm:cxn modelId="{4862BCE7-A505-4828-AF8A-C4D91FF59817}" srcId="{5E1CAEB2-ABE1-42D1-97FC-618EDB0DFB55}" destId="{5FA88F04-8353-48FA-87AC-A78B72F0E55F}" srcOrd="1" destOrd="0" parTransId="{54BF63B6-D55B-48EC-A0D2-CD98DE99C722}" sibTransId="{C010D2FD-3B7E-4E3B-92F5-6D2B892BFD4B}"/>
    <dgm:cxn modelId="{ADE71A7F-4CCA-46B9-85A6-22751E08BE18}" type="presParOf" srcId="{6B11014F-5DA2-4A58-81FD-6D637BB0FFDD}" destId="{B30424CA-280A-4396-BB31-121487B907F8}" srcOrd="0" destOrd="0" presId="urn:microsoft.com/office/officeart/2005/8/layout/vList3"/>
    <dgm:cxn modelId="{39565857-6383-4993-AFEF-84E51883F1FF}" type="presParOf" srcId="{B30424CA-280A-4396-BB31-121487B907F8}" destId="{5741D010-271E-4BBB-A76E-FDC095E639CD}" srcOrd="0" destOrd="0" presId="urn:microsoft.com/office/officeart/2005/8/layout/vList3"/>
    <dgm:cxn modelId="{D9EBD907-0A8F-4085-A2F2-DF112699A611}" type="presParOf" srcId="{B30424CA-280A-4396-BB31-121487B907F8}" destId="{102931AA-6772-46C4-A0CE-AF8E729B0776}" srcOrd="1" destOrd="0" presId="urn:microsoft.com/office/officeart/2005/8/layout/vList3"/>
    <dgm:cxn modelId="{438DC535-E380-4ECA-843E-2856FCB79638}" type="presParOf" srcId="{6B11014F-5DA2-4A58-81FD-6D637BB0FFDD}" destId="{1294FAB6-DC36-491C-8C02-43CDE10B17A8}" srcOrd="1" destOrd="0" presId="urn:microsoft.com/office/officeart/2005/8/layout/vList3"/>
    <dgm:cxn modelId="{D89D3A28-D11B-43DE-854A-1536AF59C86F}" type="presParOf" srcId="{6B11014F-5DA2-4A58-81FD-6D637BB0FFDD}" destId="{2272212B-D7A6-43ED-8BFA-556F86938DA4}" srcOrd="2" destOrd="0" presId="urn:microsoft.com/office/officeart/2005/8/layout/vList3"/>
    <dgm:cxn modelId="{2D488D30-2726-46D1-B46B-5734A5AA89D6}" type="presParOf" srcId="{2272212B-D7A6-43ED-8BFA-556F86938DA4}" destId="{35A831AC-29DD-4E20-9B96-EA8143C8C616}" srcOrd="0" destOrd="0" presId="urn:microsoft.com/office/officeart/2005/8/layout/vList3"/>
    <dgm:cxn modelId="{A8A0DA79-9539-4455-AE5F-6A981683ECF7}" type="presParOf" srcId="{2272212B-D7A6-43ED-8BFA-556F86938DA4}" destId="{C7C3AEA8-732D-49B5-B521-0577985A41C2}" srcOrd="1" destOrd="0" presId="urn:microsoft.com/office/officeart/2005/8/layout/vList3"/>
    <dgm:cxn modelId="{72813A39-77A8-4B3A-84D7-EE0CC577360D}" type="presParOf" srcId="{6B11014F-5DA2-4A58-81FD-6D637BB0FFDD}" destId="{47264318-4F8B-40A4-8023-5DB996FD6E34}" srcOrd="3" destOrd="0" presId="urn:microsoft.com/office/officeart/2005/8/layout/vList3"/>
    <dgm:cxn modelId="{CEBCA63C-D0D9-4F35-92E1-9DB586AC2930}" type="presParOf" srcId="{6B11014F-5DA2-4A58-81FD-6D637BB0FFDD}" destId="{65CA07C1-833D-4DF0-9DC8-127D84806C1C}" srcOrd="4" destOrd="0" presId="urn:microsoft.com/office/officeart/2005/8/layout/vList3"/>
    <dgm:cxn modelId="{07FA04E9-1B97-4988-918F-9CA7184309DB}" type="presParOf" srcId="{65CA07C1-833D-4DF0-9DC8-127D84806C1C}" destId="{1D9F5981-BAC6-4539-B797-C9279589FCB6}" srcOrd="0" destOrd="0" presId="urn:microsoft.com/office/officeart/2005/8/layout/vList3"/>
    <dgm:cxn modelId="{72F46A43-58FE-4E48-A9A8-9CFCC09FD685}" type="presParOf" srcId="{65CA07C1-833D-4DF0-9DC8-127D84806C1C}" destId="{6A08A195-2608-4817-8614-E8C925637D19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6E0F1C-5483-4958-976C-DFC293444A7A}">
      <dsp:nvSpPr>
        <dsp:cNvPr id="0" name=""/>
        <dsp:cNvSpPr/>
      </dsp:nvSpPr>
      <dsp:spPr>
        <a:xfrm rot="5400000">
          <a:off x="1691276" y="756303"/>
          <a:ext cx="3041618" cy="2000361"/>
        </a:xfrm>
        <a:prstGeom prst="round2Same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r-HR" sz="2000" kern="1200" dirty="0"/>
            <a:t>Velika Britanija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r-HR" sz="2000" kern="1200" dirty="0"/>
            <a:t>Irska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r-HR" sz="2000" kern="1200" dirty="0"/>
            <a:t>Island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r-HR" sz="2000" kern="1200" dirty="0"/>
            <a:t>Sicilija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r-HR" sz="2000" kern="1200" dirty="0"/>
            <a:t>Sardinija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r-HR" sz="2000" kern="1200" dirty="0"/>
            <a:t>Korzika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r-HR" sz="2000" kern="1200" dirty="0"/>
            <a:t>Kreta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hr-HR" sz="1300" kern="1200" dirty="0"/>
        </a:p>
      </dsp:txBody>
      <dsp:txXfrm rot="-5400000">
        <a:off x="2211904" y="333325"/>
        <a:ext cx="1902711" cy="2846318"/>
      </dsp:txXfrm>
    </dsp:sp>
    <dsp:sp modelId="{778D568C-66E0-4548-ABBB-F9E28B421617}">
      <dsp:nvSpPr>
        <dsp:cNvPr id="0" name=""/>
        <dsp:cNvSpPr/>
      </dsp:nvSpPr>
      <dsp:spPr>
        <a:xfrm>
          <a:off x="835455" y="1387667"/>
          <a:ext cx="1354646" cy="774906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shade val="8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400" b="1" kern="1200" dirty="0"/>
            <a:t>Otoci</a:t>
          </a:r>
        </a:p>
      </dsp:txBody>
      <dsp:txXfrm>
        <a:off x="873283" y="1425495"/>
        <a:ext cx="1278990" cy="69925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6E0F1C-5483-4958-976C-DFC293444A7A}">
      <dsp:nvSpPr>
        <dsp:cNvPr id="0" name=""/>
        <dsp:cNvSpPr/>
      </dsp:nvSpPr>
      <dsp:spPr>
        <a:xfrm rot="5400000">
          <a:off x="2453931" y="669805"/>
          <a:ext cx="2033137" cy="2173358"/>
        </a:xfrm>
        <a:prstGeom prst="round2Same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r-HR" sz="2000" kern="1200" dirty="0"/>
            <a:t>Skandinavski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r-HR" sz="2000" kern="1200" dirty="0" err="1"/>
            <a:t>Pirenejski</a:t>
          </a:r>
          <a:endParaRPr lang="hr-HR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r-HR" sz="2000" kern="1200" dirty="0"/>
            <a:t>Apeninski</a:t>
          </a:r>
        </a:p>
      </dsp:txBody>
      <dsp:txXfrm rot="-5400000">
        <a:off x="2383821" y="839165"/>
        <a:ext cx="2074108" cy="1834637"/>
      </dsp:txXfrm>
    </dsp:sp>
    <dsp:sp modelId="{778D568C-66E0-4548-ABBB-F9E28B421617}">
      <dsp:nvSpPr>
        <dsp:cNvPr id="0" name=""/>
        <dsp:cNvSpPr/>
      </dsp:nvSpPr>
      <dsp:spPr>
        <a:xfrm>
          <a:off x="512345" y="1368336"/>
          <a:ext cx="1871475" cy="813603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shade val="8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400" b="1" kern="1200" dirty="0"/>
            <a:t>Poluotoci</a:t>
          </a:r>
        </a:p>
      </dsp:txBody>
      <dsp:txXfrm>
        <a:off x="552062" y="1408053"/>
        <a:ext cx="1792041" cy="73416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8ECC14-27E8-4D71-92ED-8FE58B1332F6}">
      <dsp:nvSpPr>
        <dsp:cNvPr id="0" name=""/>
        <dsp:cNvSpPr/>
      </dsp:nvSpPr>
      <dsp:spPr>
        <a:xfrm>
          <a:off x="0" y="-51539"/>
          <a:ext cx="5335848" cy="1107620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FontTx/>
            <a:buNone/>
          </a:pPr>
          <a:r>
            <a:rPr lang="hr-HR" sz="2400" kern="1200"/>
            <a:t>Obale Norveške i Škotske su strme i stjenovite sa dubokim zaljevima – fjordovima</a:t>
          </a:r>
          <a:endParaRPr lang="hr-HR" sz="2400" kern="1200" dirty="0"/>
        </a:p>
      </dsp:txBody>
      <dsp:txXfrm>
        <a:off x="32441" y="-19098"/>
        <a:ext cx="4274848" cy="1042738"/>
      </dsp:txXfrm>
    </dsp:sp>
    <dsp:sp modelId="{B9ACBE2A-62F0-49A5-9390-3111FDB49668}">
      <dsp:nvSpPr>
        <dsp:cNvPr id="0" name=""/>
        <dsp:cNvSpPr/>
      </dsp:nvSpPr>
      <dsp:spPr>
        <a:xfrm>
          <a:off x="446877" y="1116906"/>
          <a:ext cx="5335848" cy="901464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FontTx/>
            <a:buNone/>
          </a:pPr>
          <a:r>
            <a:rPr lang="hr-HR" sz="2400" kern="1200"/>
            <a:t>Takve obale su izrazito razvedene</a:t>
          </a:r>
          <a:endParaRPr lang="hr-HR" sz="2400" kern="1200" dirty="0"/>
        </a:p>
      </dsp:txBody>
      <dsp:txXfrm>
        <a:off x="473280" y="1143309"/>
        <a:ext cx="4250213" cy="848658"/>
      </dsp:txXfrm>
    </dsp:sp>
    <dsp:sp modelId="{942B7A24-34C7-42F4-B54F-2299EE210DA3}">
      <dsp:nvSpPr>
        <dsp:cNvPr id="0" name=""/>
        <dsp:cNvSpPr/>
      </dsp:nvSpPr>
      <dsp:spPr>
        <a:xfrm>
          <a:off x="887084" y="2182274"/>
          <a:ext cx="5335848" cy="901464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FontTx/>
            <a:buNone/>
          </a:pPr>
          <a:r>
            <a:rPr lang="hr-HR" sz="2400" kern="1200"/>
            <a:t>Nastale su potapanjem donjih dijelova ledenjačkih dolina</a:t>
          </a:r>
          <a:endParaRPr lang="hr-HR" sz="2400" kern="1200" dirty="0"/>
        </a:p>
      </dsp:txBody>
      <dsp:txXfrm>
        <a:off x="913487" y="2208677"/>
        <a:ext cx="4256883" cy="848658"/>
      </dsp:txXfrm>
    </dsp:sp>
    <dsp:sp modelId="{A54DDDC3-F19F-42D2-A2F2-596A38C2F784}">
      <dsp:nvSpPr>
        <dsp:cNvPr id="0" name=""/>
        <dsp:cNvSpPr/>
      </dsp:nvSpPr>
      <dsp:spPr>
        <a:xfrm>
          <a:off x="1333962" y="3247642"/>
          <a:ext cx="5335848" cy="901464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FontTx/>
            <a:buNone/>
          </a:pPr>
          <a:r>
            <a:rPr lang="hr-HR" sz="2400" kern="1200"/>
            <a:t>Najduži fjord nalazi se u Norveškoj – Sognefjord</a:t>
          </a:r>
          <a:endParaRPr lang="hr-HR" sz="2400" kern="1200" dirty="0"/>
        </a:p>
      </dsp:txBody>
      <dsp:txXfrm>
        <a:off x="1360365" y="3274045"/>
        <a:ext cx="4250213" cy="848658"/>
      </dsp:txXfrm>
    </dsp:sp>
    <dsp:sp modelId="{7C5247D4-B41A-4D16-B2FC-A6C669BE9832}">
      <dsp:nvSpPr>
        <dsp:cNvPr id="0" name=""/>
        <dsp:cNvSpPr/>
      </dsp:nvSpPr>
      <dsp:spPr>
        <a:xfrm>
          <a:off x="4749896" y="741979"/>
          <a:ext cx="585952" cy="585952"/>
        </a:xfrm>
        <a:prstGeom prst="downArrow">
          <a:avLst>
            <a:gd name="adj1" fmla="val 55000"/>
            <a:gd name="adj2" fmla="val 45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r-HR" sz="2600" kern="1200"/>
        </a:p>
      </dsp:txBody>
      <dsp:txXfrm>
        <a:off x="4881735" y="741979"/>
        <a:ext cx="322274" cy="440929"/>
      </dsp:txXfrm>
    </dsp:sp>
    <dsp:sp modelId="{0B970F3C-1C84-4C30-A469-8D4416B43576}">
      <dsp:nvSpPr>
        <dsp:cNvPr id="0" name=""/>
        <dsp:cNvSpPr/>
      </dsp:nvSpPr>
      <dsp:spPr>
        <a:xfrm>
          <a:off x="5196773" y="1807346"/>
          <a:ext cx="585952" cy="585952"/>
        </a:xfrm>
        <a:prstGeom prst="downArrow">
          <a:avLst>
            <a:gd name="adj1" fmla="val 55000"/>
            <a:gd name="adj2" fmla="val 45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r-HR" sz="2600" kern="1200"/>
        </a:p>
      </dsp:txBody>
      <dsp:txXfrm>
        <a:off x="5328612" y="1807346"/>
        <a:ext cx="322274" cy="440929"/>
      </dsp:txXfrm>
    </dsp:sp>
    <dsp:sp modelId="{FDEEEB8B-A4E8-46EA-A4B2-2AB1AB0177EB}">
      <dsp:nvSpPr>
        <dsp:cNvPr id="0" name=""/>
        <dsp:cNvSpPr/>
      </dsp:nvSpPr>
      <dsp:spPr>
        <a:xfrm>
          <a:off x="5636981" y="2872714"/>
          <a:ext cx="585952" cy="585952"/>
        </a:xfrm>
        <a:prstGeom prst="downArrow">
          <a:avLst>
            <a:gd name="adj1" fmla="val 55000"/>
            <a:gd name="adj2" fmla="val 45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r-HR" sz="2600" kern="1200"/>
        </a:p>
      </dsp:txBody>
      <dsp:txXfrm>
        <a:off x="5768820" y="2872714"/>
        <a:ext cx="322274" cy="44092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2931AA-6772-46C4-A0CE-AF8E729B0776}">
      <dsp:nvSpPr>
        <dsp:cNvPr id="0" name=""/>
        <dsp:cNvSpPr/>
      </dsp:nvSpPr>
      <dsp:spPr>
        <a:xfrm rot="10800000">
          <a:off x="1282913" y="4"/>
          <a:ext cx="4130021" cy="1089031"/>
        </a:xfrm>
        <a:prstGeom prst="homePlate">
          <a:avLst/>
        </a:prstGeom>
        <a:solidFill>
          <a:schemeClr val="tx2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232" tIns="91440" rIns="170688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FontTx/>
            <a:buNone/>
          </a:pPr>
          <a:r>
            <a:rPr lang="hr-HR" sz="2400" kern="1200" dirty="0">
              <a:solidFill>
                <a:schemeClr val="tx1"/>
              </a:solidFill>
            </a:rPr>
            <a:t>Glavno turističko područje Europe</a:t>
          </a:r>
        </a:p>
      </dsp:txBody>
      <dsp:txXfrm rot="10800000">
        <a:off x="1555171" y="4"/>
        <a:ext cx="3857763" cy="1089031"/>
      </dsp:txXfrm>
    </dsp:sp>
    <dsp:sp modelId="{5741D010-271E-4BBB-A76E-FDC095E639CD}">
      <dsp:nvSpPr>
        <dsp:cNvPr id="0" name=""/>
        <dsp:cNvSpPr/>
      </dsp:nvSpPr>
      <dsp:spPr>
        <a:xfrm>
          <a:off x="768010" y="287"/>
          <a:ext cx="1089031" cy="1089031"/>
        </a:xfrm>
        <a:prstGeom prst="ellipse">
          <a:avLst/>
        </a:prstGeom>
        <a:solidFill>
          <a:schemeClr val="tx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7C3AEA8-732D-49B5-B521-0577985A41C2}">
      <dsp:nvSpPr>
        <dsp:cNvPr id="0" name=""/>
        <dsp:cNvSpPr/>
      </dsp:nvSpPr>
      <dsp:spPr>
        <a:xfrm rot="10800000">
          <a:off x="1312526" y="1414402"/>
          <a:ext cx="4130021" cy="1089031"/>
        </a:xfrm>
        <a:prstGeom prst="homePlate">
          <a:avLst/>
        </a:prstGeom>
        <a:solidFill>
          <a:schemeClr val="tx2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232" tIns="91440" rIns="170688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FontTx/>
            <a:buNone/>
          </a:pPr>
          <a:r>
            <a:rPr lang="hr-HR" sz="2400" kern="1200" dirty="0">
              <a:solidFill>
                <a:schemeClr val="tx1"/>
              </a:solidFill>
            </a:rPr>
            <a:t>Veliki problem predstavlja zatvorenost Sredozemlja</a:t>
          </a:r>
        </a:p>
      </dsp:txBody>
      <dsp:txXfrm rot="10800000">
        <a:off x="1584784" y="1414402"/>
        <a:ext cx="3857763" cy="1089031"/>
      </dsp:txXfrm>
    </dsp:sp>
    <dsp:sp modelId="{35A831AC-29DD-4E20-9B96-EA8143C8C616}">
      <dsp:nvSpPr>
        <dsp:cNvPr id="0" name=""/>
        <dsp:cNvSpPr/>
      </dsp:nvSpPr>
      <dsp:spPr>
        <a:xfrm>
          <a:off x="768010" y="1414402"/>
          <a:ext cx="1089031" cy="1089031"/>
        </a:xfrm>
        <a:prstGeom prst="ellipse">
          <a:avLst/>
        </a:prstGeom>
        <a:solidFill>
          <a:schemeClr val="tx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08A195-2608-4817-8614-E8C925637D19}">
      <dsp:nvSpPr>
        <dsp:cNvPr id="0" name=""/>
        <dsp:cNvSpPr/>
      </dsp:nvSpPr>
      <dsp:spPr>
        <a:xfrm rot="10800000">
          <a:off x="1312526" y="2828517"/>
          <a:ext cx="4130021" cy="1089031"/>
        </a:xfrm>
        <a:prstGeom prst="homePlate">
          <a:avLst/>
        </a:prstGeom>
        <a:solidFill>
          <a:schemeClr val="tx2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232" tIns="91440" rIns="170688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FontTx/>
            <a:buNone/>
          </a:pPr>
          <a:r>
            <a:rPr lang="hr-HR" sz="2400" kern="1200" dirty="0">
              <a:solidFill>
                <a:schemeClr val="tx1"/>
              </a:solidFill>
            </a:rPr>
            <a:t>Spora</a:t>
          </a:r>
          <a:r>
            <a:rPr lang="hr-HR" sz="2400" kern="1200" baseline="0" dirty="0">
              <a:solidFill>
                <a:schemeClr val="tx1"/>
              </a:solidFill>
            </a:rPr>
            <a:t> izmjena vode s Atlantskim oceanom </a:t>
          </a:r>
          <a:endParaRPr lang="hr-HR" sz="2400" kern="1200" dirty="0">
            <a:solidFill>
              <a:schemeClr val="tx1"/>
            </a:solidFill>
          </a:endParaRPr>
        </a:p>
      </dsp:txBody>
      <dsp:txXfrm rot="10800000">
        <a:off x="1584784" y="2828517"/>
        <a:ext cx="3857763" cy="1089031"/>
      </dsp:txXfrm>
    </dsp:sp>
    <dsp:sp modelId="{1D9F5981-BAC6-4539-B797-C9279589FCB6}">
      <dsp:nvSpPr>
        <dsp:cNvPr id="0" name=""/>
        <dsp:cNvSpPr/>
      </dsp:nvSpPr>
      <dsp:spPr>
        <a:xfrm>
          <a:off x="768010" y="2828517"/>
          <a:ext cx="1089031" cy="1089031"/>
        </a:xfrm>
        <a:prstGeom prst="ellipse">
          <a:avLst/>
        </a:prstGeom>
        <a:solidFill>
          <a:schemeClr val="tx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B0F88E-A7DF-284F-A1F2-E1F7B06EC8E2}" type="datetimeFigureOut">
              <a:rPr lang="x-none" smtClean="0"/>
              <a:pPr/>
              <a:t>20.4.2021.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483E7D-6D4C-9243-8AB6-E0CBA248D5C0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0604986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D0586FC9-4836-3A4F-B879-7E176BB7C64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763563"/>
            <a:ext cx="9144000" cy="1655763"/>
          </a:xfrm>
          <a:prstGeom prst="rect">
            <a:avLst/>
          </a:prstGeom>
        </p:spPr>
        <p:txBody>
          <a:bodyPr anchor="ctr" anchorCtr="0"/>
          <a:lstStyle>
            <a:lvl1pPr algn="ctr">
              <a:defRPr sz="6000"/>
            </a:lvl1pPr>
          </a:lstStyle>
          <a:p>
            <a:r>
              <a:rPr lang="x-none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2048174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884661-BC07-DB43-ACE4-C76FDBCAB4E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175782"/>
            <a:ext cx="9144000" cy="1655763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x-none" dirty="0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668636-3F03-9A4D-A07E-4D3D844D22A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134636"/>
            <a:ext cx="9144000" cy="1402448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add subtitle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8743805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0A3056-D0D8-D941-9E3E-3CB90F0E66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075156"/>
            <a:ext cx="10515600" cy="3304640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091A9F2-C729-2341-B482-5734A67FB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8703"/>
            <a:ext cx="10515600" cy="770868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0609324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3AF79-6B53-2145-9B06-E056E22FA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846873"/>
            <a:ext cx="10515600" cy="196312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9E1540-51D0-DB44-92D3-A2CAF9E1F3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126523"/>
            <a:ext cx="10515600" cy="196312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537151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7B4757-4FED-8842-88AF-6000FF781F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3079994"/>
            <a:ext cx="5181600" cy="3309083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102282-D378-CA4C-BB43-5C975532C8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3079994"/>
            <a:ext cx="5181600" cy="3309083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6C541DD-582F-C940-8C2C-51E8AB332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8703"/>
            <a:ext cx="10515600" cy="770868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2409785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05ECD3-309C-044C-8D21-1C7E9BF93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961853"/>
            <a:ext cx="5157787" cy="498353"/>
          </a:xfrm>
        </p:spPr>
        <p:txBody>
          <a:bodyPr anchor="t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F34990-074E-E145-8441-5A712F581C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856282"/>
            <a:ext cx="5157787" cy="2637571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9363BF8-1ED2-A14D-9F8F-7BA0A36633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961853"/>
            <a:ext cx="5183188" cy="498353"/>
          </a:xfrm>
        </p:spPr>
        <p:txBody>
          <a:bodyPr anchor="t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0237EB3-F915-164A-A595-FA7259A577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3856282"/>
            <a:ext cx="5183188" cy="2637571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D31C3F6-9B1E-5946-9E8C-C457DCD825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8703"/>
            <a:ext cx="10515600" cy="770868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42741496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08797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2D43BB-B237-8545-8520-729A3635CA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922585"/>
            <a:ext cx="3932237" cy="1711568"/>
          </a:xfrm>
          <a:prstGeom prst="rect">
            <a:avLst/>
          </a:prstGeo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57A5FA-C068-5940-9745-669F9D6010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922585"/>
            <a:ext cx="6172200" cy="417341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EBDBD5-6927-BC40-9702-3BC77D20EE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4044461"/>
            <a:ext cx="3932237" cy="205153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423696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8846C75-9C21-254D-97A3-37AD9B0E5D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922585"/>
            <a:ext cx="6172200" cy="426537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B57431F-6D70-BA4F-83EA-34122694F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922585"/>
            <a:ext cx="3932237" cy="1711568"/>
          </a:xfrm>
          <a:prstGeom prst="rect">
            <a:avLst/>
          </a:prstGeo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B418BF6F-6CBC-D944-B26F-3A5203D214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4044461"/>
            <a:ext cx="3932237" cy="208449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026714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8FB405-1E6C-494B-AC7D-5D3A9CDCFE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051710"/>
            <a:ext cx="10515600" cy="330464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8" name="Title Placeholder 7">
            <a:extLst>
              <a:ext uri="{FF2B5EF4-FFF2-40B4-BE49-F238E27FC236}">
                <a16:creationId xmlns:a16="http://schemas.microsoft.com/office/drawing/2014/main" id="{990277EE-41BA-9346-9DBF-15C1409D8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61985"/>
            <a:ext cx="10515600" cy="8246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  <p:pic>
        <p:nvPicPr>
          <p:cNvPr id="5" name="Picture 4" descr="ppt-header-GEA-3.png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0" y="0"/>
            <a:ext cx="12192000" cy="114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696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5" r:id="rId7"/>
    <p:sldLayoutId id="2147483656" r:id="rId8"/>
    <p:sldLayoutId id="214748365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diagramLayout" Target="../diagrams/layout4.xml"/><Relationship Id="rId7" Type="http://schemas.openxmlformats.org/officeDocument/2006/relationships/image" Target="../media/image13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Relationship Id="rId9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image" Target="../media/image4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hyperlink" Target="http://www.youtube.com/watch?v=XNh5DvLgZuU" TargetMode="External"/><Relationship Id="rId7" Type="http://schemas.openxmlformats.org/officeDocument/2006/relationships/diagramColors" Target="../diagrams/colors3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76AD56C8-848A-4713-B684-CEC7F158DA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62050"/>
            <a:ext cx="12192000" cy="5695950"/>
          </a:xfrm>
          <a:prstGeom prst="rect">
            <a:avLst/>
          </a:prstGeom>
        </p:spPr>
      </p:pic>
      <p:sp>
        <p:nvSpPr>
          <p:cNvPr id="4" name="Pravokutnik 3">
            <a:extLst>
              <a:ext uri="{FF2B5EF4-FFF2-40B4-BE49-F238E27FC236}">
                <a16:creationId xmlns:a16="http://schemas.microsoft.com/office/drawing/2014/main" id="{BBD82FE0-BA78-48ED-B4E3-91184271EA29}"/>
              </a:ext>
            </a:extLst>
          </p:cNvPr>
          <p:cNvSpPr/>
          <p:nvPr/>
        </p:nvSpPr>
        <p:spPr>
          <a:xfrm>
            <a:off x="1485900" y="2067791"/>
            <a:ext cx="7096990" cy="452431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r-HR" sz="72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         </a:t>
            </a:r>
            <a:r>
              <a:rPr lang="hr-HR" sz="96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Mora </a:t>
            </a:r>
          </a:p>
          <a:p>
            <a:pPr algn="ctr"/>
            <a:r>
              <a:rPr lang="hr-HR" sz="96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    i </a:t>
            </a:r>
          </a:p>
          <a:p>
            <a:pPr algn="ctr"/>
            <a:r>
              <a:rPr lang="hr-HR" sz="96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obale</a:t>
            </a:r>
            <a:endParaRPr lang="hr-HR" sz="72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046298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jagram 1">
            <a:extLst>
              <a:ext uri="{FF2B5EF4-FFF2-40B4-BE49-F238E27FC236}">
                <a16:creationId xmlns:a16="http://schemas.microsoft.com/office/drawing/2014/main" id="{8001AB7E-0F6B-489E-8437-9577D01259B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91313316"/>
              </p:ext>
            </p:extLst>
          </p:nvPr>
        </p:nvGraphicFramePr>
        <p:xfrm>
          <a:off x="-526730" y="2456287"/>
          <a:ext cx="6210558" cy="39178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Strelica: ulijevo 7">
            <a:extLst>
              <a:ext uri="{FF2B5EF4-FFF2-40B4-BE49-F238E27FC236}">
                <a16:creationId xmlns:a16="http://schemas.microsoft.com/office/drawing/2014/main" id="{F4354602-4A72-4FF3-9B26-B7A7DD55B83C}"/>
              </a:ext>
            </a:extLst>
          </p:cNvPr>
          <p:cNvSpPr/>
          <p:nvPr/>
        </p:nvSpPr>
        <p:spPr>
          <a:xfrm>
            <a:off x="9577319" y="2229849"/>
            <a:ext cx="1257300" cy="810491"/>
          </a:xfrm>
          <a:prstGeom prst="leftArrow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400" dirty="0">
                <a:solidFill>
                  <a:schemeClr val="tx1"/>
                </a:solidFill>
              </a:rPr>
              <a:t>Grčka</a:t>
            </a:r>
          </a:p>
        </p:txBody>
      </p:sp>
      <p:sp>
        <p:nvSpPr>
          <p:cNvPr id="9" name="Strelica: desno 8">
            <a:extLst>
              <a:ext uri="{FF2B5EF4-FFF2-40B4-BE49-F238E27FC236}">
                <a16:creationId xmlns:a16="http://schemas.microsoft.com/office/drawing/2014/main" id="{2A8615FB-9AB4-4D44-BEA8-C23C5165C6D4}"/>
              </a:ext>
            </a:extLst>
          </p:cNvPr>
          <p:cNvSpPr/>
          <p:nvPr/>
        </p:nvSpPr>
        <p:spPr>
          <a:xfrm>
            <a:off x="6096000" y="5115404"/>
            <a:ext cx="1929964" cy="908245"/>
          </a:xfrm>
          <a:prstGeom prst="rightArrow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400" dirty="0">
                <a:solidFill>
                  <a:schemeClr val="tx1"/>
                </a:solidFill>
              </a:rPr>
              <a:t>Italija</a:t>
            </a:r>
          </a:p>
        </p:txBody>
      </p:sp>
      <p:sp>
        <p:nvSpPr>
          <p:cNvPr id="11" name="Naslov 10">
            <a:extLst>
              <a:ext uri="{FF2B5EF4-FFF2-40B4-BE49-F238E27FC236}">
                <a16:creationId xmlns:a16="http://schemas.microsoft.com/office/drawing/2014/main" id="{47F77176-8439-47BE-BB99-6805715352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12" name="Slika 11">
            <a:extLst>
              <a:ext uri="{FF2B5EF4-FFF2-40B4-BE49-F238E27FC236}">
                <a16:creationId xmlns:a16="http://schemas.microsoft.com/office/drawing/2014/main" id="{659858C7-972D-4E88-8502-ED737C8AA7B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05506" y="1288473"/>
            <a:ext cx="4271813" cy="26932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id="{6A3EC754-401D-4D13-9135-7BFE3306AEE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60600" y="4000303"/>
            <a:ext cx="4005288" cy="26722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Slika 15" descr="Slika na kojoj se prikazuje tekst, tiskanica, omotnica, posjetnica&#10;&#10;Opis je automatski generiran">
            <a:extLst>
              <a:ext uri="{FF2B5EF4-FFF2-40B4-BE49-F238E27FC236}">
                <a16:creationId xmlns:a16="http://schemas.microsoft.com/office/drawing/2014/main" id="{F1611239-5EDA-46C5-B1BE-059ECE1FD4B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1030395">
            <a:off x="-391179" y="1557718"/>
            <a:ext cx="5728372" cy="53000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4CEDF0C9-1ABE-44C0-A41A-6F8FECF587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06888" y="3028696"/>
            <a:ext cx="3932237" cy="4173415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400" dirty="0"/>
              <a:t>Otvori geografsku kartu i pronađi Gibraltarska vrata i Sueski kanal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hr-HR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400" dirty="0"/>
              <a:t>Kako utječe razvoj turizma na čistoću Sredozemlja?</a:t>
            </a: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617860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741D010-271E-4BBB-A76E-FDC095E639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02931AA-6772-46C4-A0CE-AF8E729B07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5A831AC-29DD-4E20-9B96-EA8143C8C61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7C3AEA8-732D-49B5-B521-0577985A41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D9F5981-BAC6-4539-B797-C9279589FC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A08A195-2608-4817-8614-E8C925637D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Sub>
          <a:bldDgm bld="one"/>
        </p:bldSub>
      </p:bldGraphic>
      <p:bldP spid="8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C8F5429-577E-4842-BC9A-FB7D6173F9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519293">
            <a:off x="359020" y="1470098"/>
            <a:ext cx="3932237" cy="481250"/>
          </a:xfrm>
        </p:spPr>
        <p:txBody>
          <a:bodyPr>
            <a:normAutofit fontScale="90000"/>
          </a:bodyPr>
          <a:lstStyle/>
          <a:p>
            <a:r>
              <a:rPr lang="hr-HR" sz="4400" b="1" dirty="0">
                <a:latin typeface="+mn-lt"/>
              </a:rPr>
              <a:t>Ponavljanje</a:t>
            </a:r>
            <a:br>
              <a:rPr lang="hr-HR" dirty="0"/>
            </a:br>
            <a:endParaRPr lang="hr-HR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326168F0-2BC2-4EEC-B96B-EF83B25D4E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1742" y="5303387"/>
            <a:ext cx="3799003" cy="338848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hr-HR" sz="2400" dirty="0"/>
              <a:t>Pomoću geografske karte navedi po dva primjera za strme i položene obale</a:t>
            </a:r>
          </a:p>
          <a:p>
            <a:endParaRPr lang="hr-HR" dirty="0"/>
          </a:p>
        </p:txBody>
      </p:sp>
      <p:sp>
        <p:nvSpPr>
          <p:cNvPr id="6" name="Pravokutnik: zaobljeni kutovi 5">
            <a:extLst>
              <a:ext uri="{FF2B5EF4-FFF2-40B4-BE49-F238E27FC236}">
                <a16:creationId xmlns:a16="http://schemas.microsoft.com/office/drawing/2014/main" id="{FB8F0AB1-1135-4541-B662-D0BF2A391021}"/>
              </a:ext>
            </a:extLst>
          </p:cNvPr>
          <p:cNvSpPr/>
          <p:nvPr/>
        </p:nvSpPr>
        <p:spPr>
          <a:xfrm>
            <a:off x="1131216" y="2988297"/>
            <a:ext cx="3799003" cy="1574276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>
              <a:solidFill>
                <a:schemeClr val="tx1"/>
              </a:solidFill>
            </a:endParaRPr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id="{E88A241A-C8BA-43A3-ADD2-5305D0F690D4}"/>
              </a:ext>
            </a:extLst>
          </p:cNvPr>
          <p:cNvSpPr txBox="1"/>
          <p:nvPr/>
        </p:nvSpPr>
        <p:spPr>
          <a:xfrm>
            <a:off x="1426152" y="3175270"/>
            <a:ext cx="313545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r-HR" sz="2400" dirty="0"/>
              <a:t>Promisli i napiši barem tri  osnovna obilježja Sredozemnog mora</a:t>
            </a:r>
          </a:p>
        </p:txBody>
      </p:sp>
      <p:sp>
        <p:nvSpPr>
          <p:cNvPr id="8" name="Pravokutnik: zaobljeni kutovi 7">
            <a:extLst>
              <a:ext uri="{FF2B5EF4-FFF2-40B4-BE49-F238E27FC236}">
                <a16:creationId xmlns:a16="http://schemas.microsoft.com/office/drawing/2014/main" id="{40DF0F2C-AA76-4182-ABC0-3A9B8ECDC053}"/>
              </a:ext>
            </a:extLst>
          </p:cNvPr>
          <p:cNvSpPr/>
          <p:nvPr/>
        </p:nvSpPr>
        <p:spPr>
          <a:xfrm>
            <a:off x="5225155" y="1797628"/>
            <a:ext cx="3409690" cy="1190669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0" name="TekstniOkvir 9">
            <a:extLst>
              <a:ext uri="{FF2B5EF4-FFF2-40B4-BE49-F238E27FC236}">
                <a16:creationId xmlns:a16="http://schemas.microsoft.com/office/drawing/2014/main" id="{5A3C06C5-3664-40DE-8F77-C5107339ADAA}"/>
              </a:ext>
            </a:extLst>
          </p:cNvPr>
          <p:cNvSpPr txBox="1"/>
          <p:nvPr/>
        </p:nvSpPr>
        <p:spPr>
          <a:xfrm>
            <a:off x="5016934" y="1829289"/>
            <a:ext cx="3907099" cy="10895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hr-HR" sz="2400" dirty="0">
                <a:solidFill>
                  <a:prstClr val="black"/>
                </a:solidFill>
                <a:latin typeface="Calibri"/>
              </a:rPr>
              <a:t>Koja su obilježja</a:t>
            </a:r>
            <a:r>
              <a:rPr kumimoji="0" lang="hr-H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obala Sjevernog europskog primorja?</a:t>
            </a:r>
          </a:p>
        </p:txBody>
      </p:sp>
      <p:pic>
        <p:nvPicPr>
          <p:cNvPr id="11" name="Slika 10">
            <a:extLst>
              <a:ext uri="{FF2B5EF4-FFF2-40B4-BE49-F238E27FC236}">
                <a16:creationId xmlns:a16="http://schemas.microsoft.com/office/drawing/2014/main" id="{44EB8007-682D-4756-8258-33C3BFDB26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1453" y="1512295"/>
            <a:ext cx="823031" cy="755970"/>
          </a:xfrm>
          <a:prstGeom prst="rect">
            <a:avLst/>
          </a:prstGeom>
        </p:spPr>
      </p:pic>
      <p:sp>
        <p:nvSpPr>
          <p:cNvPr id="12" name="Pravokutnik: zaobljeni kutovi 11">
            <a:extLst>
              <a:ext uri="{FF2B5EF4-FFF2-40B4-BE49-F238E27FC236}">
                <a16:creationId xmlns:a16="http://schemas.microsoft.com/office/drawing/2014/main" id="{37466C94-6A8B-489B-8AF3-A967F1EF4528}"/>
              </a:ext>
            </a:extLst>
          </p:cNvPr>
          <p:cNvSpPr/>
          <p:nvPr/>
        </p:nvSpPr>
        <p:spPr>
          <a:xfrm>
            <a:off x="6096000" y="3401421"/>
            <a:ext cx="3409690" cy="1269808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13" name="Slika 12">
            <a:extLst>
              <a:ext uri="{FF2B5EF4-FFF2-40B4-BE49-F238E27FC236}">
                <a16:creationId xmlns:a16="http://schemas.microsoft.com/office/drawing/2014/main" id="{4AF4038E-4602-4509-9BC6-EA3342E6A5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4484" y="3051015"/>
            <a:ext cx="823031" cy="755970"/>
          </a:xfrm>
          <a:prstGeom prst="rect">
            <a:avLst/>
          </a:prstGeom>
        </p:spPr>
      </p:pic>
      <p:sp>
        <p:nvSpPr>
          <p:cNvPr id="15" name="TekstniOkvir 14">
            <a:extLst>
              <a:ext uri="{FF2B5EF4-FFF2-40B4-BE49-F238E27FC236}">
                <a16:creationId xmlns:a16="http://schemas.microsoft.com/office/drawing/2014/main" id="{AB8C6A1D-2FBA-4899-B2A6-C16FA8543592}"/>
              </a:ext>
            </a:extLst>
          </p:cNvPr>
          <p:cNvSpPr txBox="1"/>
          <p:nvPr/>
        </p:nvSpPr>
        <p:spPr>
          <a:xfrm>
            <a:off x="6190200" y="3470900"/>
            <a:ext cx="33534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400" dirty="0"/>
              <a:t>Koja su obilježja obala Zapadnog europskog primorja?</a:t>
            </a:r>
          </a:p>
        </p:txBody>
      </p:sp>
      <p:sp>
        <p:nvSpPr>
          <p:cNvPr id="17" name="Pravokutnik: zaobljeni kutovi 16">
            <a:extLst>
              <a:ext uri="{FF2B5EF4-FFF2-40B4-BE49-F238E27FC236}">
                <a16:creationId xmlns:a16="http://schemas.microsoft.com/office/drawing/2014/main" id="{4064D1FA-84F7-49FE-A898-ADE7783CAF8F}"/>
              </a:ext>
            </a:extLst>
          </p:cNvPr>
          <p:cNvSpPr/>
          <p:nvPr/>
        </p:nvSpPr>
        <p:spPr>
          <a:xfrm>
            <a:off x="7077528" y="5230890"/>
            <a:ext cx="3136736" cy="1288473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EE88D169-C078-4497-9273-539BBCBCB4E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485" r="28660" b="18270"/>
          <a:stretch/>
        </p:blipFill>
        <p:spPr>
          <a:xfrm rot="18024317">
            <a:off x="981608" y="2698749"/>
            <a:ext cx="483957" cy="661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Slika 15">
            <a:extLst>
              <a:ext uri="{FF2B5EF4-FFF2-40B4-BE49-F238E27FC236}">
                <a16:creationId xmlns:a16="http://schemas.microsoft.com/office/drawing/2014/main" id="{5E7C2536-8E88-46DB-AF9D-88B7216D97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62964" y="4892145"/>
            <a:ext cx="829128" cy="762066"/>
          </a:xfrm>
          <a:prstGeom prst="rect">
            <a:avLst/>
          </a:prstGeom>
        </p:spPr>
      </p:pic>
      <p:sp>
        <p:nvSpPr>
          <p:cNvPr id="18" name="TekstniOkvir 17">
            <a:extLst>
              <a:ext uri="{FF2B5EF4-FFF2-40B4-BE49-F238E27FC236}">
                <a16:creationId xmlns:a16="http://schemas.microsoft.com/office/drawing/2014/main" id="{955E65FC-5912-473C-9EDD-47A9B1ADB764}"/>
              </a:ext>
            </a:extLst>
          </p:cNvPr>
          <p:cNvSpPr txBox="1"/>
          <p:nvPr/>
        </p:nvSpPr>
        <p:spPr>
          <a:xfrm>
            <a:off x="7263245" y="5298475"/>
            <a:ext cx="2743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400" dirty="0"/>
              <a:t>Koja su obilježja obala Južnog europskog primorja?</a:t>
            </a:r>
          </a:p>
        </p:txBody>
      </p:sp>
      <p:sp>
        <p:nvSpPr>
          <p:cNvPr id="19" name="Pravokutnik: zaobljeni kutovi 18">
            <a:extLst>
              <a:ext uri="{FF2B5EF4-FFF2-40B4-BE49-F238E27FC236}">
                <a16:creationId xmlns:a16="http://schemas.microsoft.com/office/drawing/2014/main" id="{002EBF04-8CA0-479B-9C1F-8BBEECEF3464}"/>
              </a:ext>
            </a:extLst>
          </p:cNvPr>
          <p:cNvSpPr/>
          <p:nvPr/>
        </p:nvSpPr>
        <p:spPr>
          <a:xfrm>
            <a:off x="1171742" y="5159670"/>
            <a:ext cx="3799003" cy="1288473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20" name="Slika 19">
            <a:extLst>
              <a:ext uri="{FF2B5EF4-FFF2-40B4-BE49-F238E27FC236}">
                <a16:creationId xmlns:a16="http://schemas.microsoft.com/office/drawing/2014/main" id="{6849D730-64B5-46F8-9A05-35BD1A42D9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342" y="4741493"/>
            <a:ext cx="823031" cy="755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7238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8C07CF9-0814-43A0-B1C4-682433C2D6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366240"/>
            <a:ext cx="9144000" cy="1065875"/>
          </a:xfrm>
        </p:spPr>
        <p:txBody>
          <a:bodyPr>
            <a:normAutofit/>
          </a:bodyPr>
          <a:lstStyle/>
          <a:p>
            <a:r>
              <a:rPr kumimoji="0" lang="hr-HR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Nakon današnjeg sata moći ćete…</a:t>
            </a:r>
            <a:endParaRPr lang="hr-HR" sz="4800" dirty="0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B21D63CF-AC0E-46A6-8C78-8235B7F440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49137" y="2796029"/>
            <a:ext cx="9313683" cy="2558395"/>
          </a:xfrm>
        </p:spPr>
        <p:txBody>
          <a:bodyPr>
            <a:normAutofit/>
          </a:bodyPr>
          <a:lstStyle/>
          <a:p>
            <a:pPr marL="342900" indent="-342900" algn="l">
              <a:buFontTx/>
              <a:buChar char="-"/>
            </a:pPr>
            <a:r>
              <a:rPr lang="hr-HR" sz="2800" dirty="0"/>
              <a:t>usporediti najvažnija europska mora, opisati njihova obilježja te na karti razlikovati strme i položene obale</a:t>
            </a:r>
          </a:p>
          <a:p>
            <a:pPr marL="342900" indent="-342900" algn="l">
              <a:buFontTx/>
              <a:buChar char="-"/>
            </a:pPr>
            <a:r>
              <a:rPr lang="hr-HR" sz="2800" dirty="0"/>
              <a:t>obrazložiti razvedenost europskih obala i razlikovati tipove obalne razvijenosti</a:t>
            </a:r>
          </a:p>
          <a:p>
            <a:pPr marL="342900" indent="-342900" algn="l">
              <a:buFontTx/>
              <a:buChar char="-"/>
            </a:pPr>
            <a:r>
              <a:rPr lang="hr-HR" sz="2800" dirty="0"/>
              <a:t>opisati osnovna obilježja Sredozemnog mora</a:t>
            </a:r>
          </a:p>
          <a:p>
            <a:pPr marL="342900" indent="-342900" algn="l">
              <a:buFontTx/>
              <a:buChar char="-"/>
            </a:pP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1029627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316916C-363A-444A-99B6-F3FAFDC90A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175783"/>
            <a:ext cx="9144000" cy="625784"/>
          </a:xfrm>
        </p:spPr>
        <p:txBody>
          <a:bodyPr>
            <a:normAutofit fontScale="90000"/>
          </a:bodyPr>
          <a:lstStyle/>
          <a:p>
            <a:r>
              <a:rPr lang="hr-HR" dirty="0"/>
              <a:t>Otvorite atlas!</a:t>
            </a:r>
            <a:br>
              <a:rPr lang="hr-HR" dirty="0"/>
            </a:br>
            <a:endParaRPr lang="hr-HR" dirty="0"/>
          </a:p>
        </p:txBody>
      </p:sp>
      <p:pic>
        <p:nvPicPr>
          <p:cNvPr id="5" name="Slika 4" descr="Slika na kojoj se prikazuje tekst&#10;&#10;Opis je automatski generiran">
            <a:extLst>
              <a:ext uri="{FF2B5EF4-FFF2-40B4-BE49-F238E27FC236}">
                <a16:creationId xmlns:a16="http://schemas.microsoft.com/office/drawing/2014/main" id="{1DF40BB0-D179-4C8F-BD54-68971C9586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328" b="2470"/>
          <a:stretch/>
        </p:blipFill>
        <p:spPr>
          <a:xfrm>
            <a:off x="3788143" y="2017336"/>
            <a:ext cx="4571953" cy="2526384"/>
          </a:xfrm>
          <a:prstGeom prst="rect">
            <a:avLst/>
          </a:prstGeom>
        </p:spPr>
      </p:pic>
      <p:graphicFrame>
        <p:nvGraphicFramePr>
          <p:cNvPr id="6" name="Dijagram 5">
            <a:extLst>
              <a:ext uri="{FF2B5EF4-FFF2-40B4-BE49-F238E27FC236}">
                <a16:creationId xmlns:a16="http://schemas.microsoft.com/office/drawing/2014/main" id="{319E9234-A689-4857-BC30-14ABF269DE2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59978441"/>
              </p:ext>
            </p:extLst>
          </p:nvPr>
        </p:nvGraphicFramePr>
        <p:xfrm>
          <a:off x="-714261" y="1266420"/>
          <a:ext cx="5069525" cy="35129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8" name="Dijagram 7">
            <a:extLst>
              <a:ext uri="{FF2B5EF4-FFF2-40B4-BE49-F238E27FC236}">
                <a16:creationId xmlns:a16="http://schemas.microsoft.com/office/drawing/2014/main" id="{9D4853BA-B41B-46ED-B4B0-FC0D589DBDA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78777114"/>
              </p:ext>
            </p:extLst>
          </p:nvPr>
        </p:nvGraphicFramePr>
        <p:xfrm>
          <a:off x="145167" y="3981832"/>
          <a:ext cx="5069525" cy="35129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9" name="Pravokutnik: zaobljeni kutovi 8">
            <a:extLst>
              <a:ext uri="{FF2B5EF4-FFF2-40B4-BE49-F238E27FC236}">
                <a16:creationId xmlns:a16="http://schemas.microsoft.com/office/drawing/2014/main" id="{CB37B956-9EC3-4FDD-A144-949984647FF0}"/>
              </a:ext>
            </a:extLst>
          </p:cNvPr>
          <p:cNvSpPr/>
          <p:nvPr/>
        </p:nvSpPr>
        <p:spPr>
          <a:xfrm>
            <a:off x="8446416" y="2394408"/>
            <a:ext cx="3556656" cy="81070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400" dirty="0">
                <a:solidFill>
                  <a:schemeClr val="tx1"/>
                </a:solidFill>
              </a:rPr>
              <a:t>Pronađi još neke veće otoke i poluotoke.</a:t>
            </a:r>
          </a:p>
        </p:txBody>
      </p:sp>
      <p:sp>
        <p:nvSpPr>
          <p:cNvPr id="10" name="Pravokutnik: zaobljeni kutovi 9">
            <a:extLst>
              <a:ext uri="{FF2B5EF4-FFF2-40B4-BE49-F238E27FC236}">
                <a16:creationId xmlns:a16="http://schemas.microsoft.com/office/drawing/2014/main" id="{D11262D0-D82A-4A65-87CE-F35F45FFC3B3}"/>
              </a:ext>
            </a:extLst>
          </p:cNvPr>
          <p:cNvSpPr/>
          <p:nvPr/>
        </p:nvSpPr>
        <p:spPr>
          <a:xfrm>
            <a:off x="8446416" y="3525625"/>
            <a:ext cx="3556656" cy="810705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400" dirty="0">
                <a:solidFill>
                  <a:schemeClr val="tx1"/>
                </a:solidFill>
              </a:rPr>
              <a:t>Je li obalna linija Europe dugačka?</a:t>
            </a:r>
          </a:p>
        </p:txBody>
      </p:sp>
      <p:pic>
        <p:nvPicPr>
          <p:cNvPr id="18" name="Slika 17" descr="Slika na kojoj se prikazuje tekst, tiskanica, omotnica, posjetnica&#10;&#10;Opis je automatski generiran">
            <a:extLst>
              <a:ext uri="{FF2B5EF4-FFF2-40B4-BE49-F238E27FC236}">
                <a16:creationId xmlns:a16="http://schemas.microsoft.com/office/drawing/2014/main" id="{F4246DF6-10A8-448B-A6E0-14CC0B9D3CB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372159" y="2017337"/>
            <a:ext cx="3729296" cy="4627058"/>
          </a:xfrm>
          <a:prstGeom prst="rect">
            <a:avLst/>
          </a:prstGeom>
        </p:spPr>
      </p:pic>
      <p:sp>
        <p:nvSpPr>
          <p:cNvPr id="20" name="TekstniOkvir 19">
            <a:extLst>
              <a:ext uri="{FF2B5EF4-FFF2-40B4-BE49-F238E27FC236}">
                <a16:creationId xmlns:a16="http://schemas.microsoft.com/office/drawing/2014/main" id="{A9CAA53F-9825-4B97-901D-8B33DB905EED}"/>
              </a:ext>
            </a:extLst>
          </p:cNvPr>
          <p:cNvSpPr txBox="1"/>
          <p:nvPr/>
        </p:nvSpPr>
        <p:spPr>
          <a:xfrm rot="597790">
            <a:off x="9127504" y="3487977"/>
            <a:ext cx="2390059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r-HR" sz="2800" b="1" dirty="0"/>
              <a:t>Zaključak</a:t>
            </a:r>
            <a:r>
              <a:rPr lang="hr-HR" sz="2800" dirty="0"/>
              <a:t>  Europa je najrazvedeniji kontinent</a:t>
            </a:r>
          </a:p>
        </p:txBody>
      </p:sp>
    </p:spTree>
    <p:extLst>
      <p:ext uri="{BB962C8B-B14F-4D97-AF65-F5344CB8AC3E}">
        <p14:creationId xmlns:p14="http://schemas.microsoft.com/office/powerpoint/2010/main" val="103036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  <p:bldGraphic spid="8" grpId="0">
        <p:bldAsOne/>
      </p:bldGraphic>
      <p:bldP spid="9" grpId="0" animBg="1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>
            <a:extLst>
              <a:ext uri="{FF2B5EF4-FFF2-40B4-BE49-F238E27FC236}">
                <a16:creationId xmlns:a16="http://schemas.microsoft.com/office/drawing/2014/main" id="{40158560-12F3-41D4-926A-E31779D8A2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Promotri</a:t>
            </a:r>
            <a:r>
              <a:rPr lang="en-US" sz="3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sliku</a:t>
            </a:r>
            <a:r>
              <a:rPr lang="en-US" sz="3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!</a:t>
            </a:r>
          </a:p>
        </p:txBody>
      </p:sp>
      <p:pic>
        <p:nvPicPr>
          <p:cNvPr id="8" name="Rezervirano mjesto sadržaja 7" descr="Slika na kojoj se prikazuje karta&#10;&#10;Opis je automatski generiran">
            <a:extLst>
              <a:ext uri="{FF2B5EF4-FFF2-40B4-BE49-F238E27FC236}">
                <a16:creationId xmlns:a16="http://schemas.microsoft.com/office/drawing/2014/main" id="{7F98D25B-3A45-4788-8504-068697D24C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tretch/>
        </p:blipFill>
        <p:spPr>
          <a:xfrm>
            <a:off x="7656435" y="1547384"/>
            <a:ext cx="4147809" cy="41735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Strelica: pruge udesno 2">
            <a:extLst>
              <a:ext uri="{FF2B5EF4-FFF2-40B4-BE49-F238E27FC236}">
                <a16:creationId xmlns:a16="http://schemas.microsoft.com/office/drawing/2014/main" id="{1BC61113-7087-47ED-AE9D-FDB932E9E007}"/>
              </a:ext>
            </a:extLst>
          </p:cNvPr>
          <p:cNvSpPr/>
          <p:nvPr/>
        </p:nvSpPr>
        <p:spPr>
          <a:xfrm>
            <a:off x="4772025" y="2648417"/>
            <a:ext cx="2907790" cy="1561165"/>
          </a:xfrm>
          <a:prstGeom prst="stripedRightArrow">
            <a:avLst/>
          </a:prstGeom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400" dirty="0"/>
              <a:t>Promotri kartu</a:t>
            </a:r>
          </a:p>
        </p:txBody>
      </p:sp>
      <p:sp>
        <p:nvSpPr>
          <p:cNvPr id="5" name="Pravokutnik: zaobljeni kutovi 4">
            <a:extLst>
              <a:ext uri="{FF2B5EF4-FFF2-40B4-BE49-F238E27FC236}">
                <a16:creationId xmlns:a16="http://schemas.microsoft.com/office/drawing/2014/main" id="{F485DB7D-48FB-4366-A571-C4ADB2EAD654}"/>
              </a:ext>
            </a:extLst>
          </p:cNvPr>
          <p:cNvSpPr/>
          <p:nvPr/>
        </p:nvSpPr>
        <p:spPr>
          <a:xfrm>
            <a:off x="1423555" y="2150918"/>
            <a:ext cx="2815936" cy="71697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400" dirty="0">
                <a:solidFill>
                  <a:schemeClr val="tx1"/>
                </a:solidFill>
              </a:rPr>
              <a:t>Koja mora okružuju Europu?</a:t>
            </a:r>
          </a:p>
        </p:txBody>
      </p:sp>
      <p:sp>
        <p:nvSpPr>
          <p:cNvPr id="7" name="Pravokutnik: zaobljeni kutovi 6">
            <a:extLst>
              <a:ext uri="{FF2B5EF4-FFF2-40B4-BE49-F238E27FC236}">
                <a16:creationId xmlns:a16="http://schemas.microsoft.com/office/drawing/2014/main" id="{C4671C6B-6F61-4504-8B79-2E963196947F}"/>
              </a:ext>
            </a:extLst>
          </p:cNvPr>
          <p:cNvSpPr/>
          <p:nvPr/>
        </p:nvSpPr>
        <p:spPr>
          <a:xfrm>
            <a:off x="1423555" y="3065318"/>
            <a:ext cx="2815936" cy="71697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400" dirty="0">
                <a:solidFill>
                  <a:schemeClr val="tx1"/>
                </a:solidFill>
              </a:rPr>
              <a:t>Od navedenih mora, koja su toplija?</a:t>
            </a:r>
          </a:p>
        </p:txBody>
      </p:sp>
      <p:sp>
        <p:nvSpPr>
          <p:cNvPr id="9" name="Pravokutnik: zaobljeni kutovi 8">
            <a:extLst>
              <a:ext uri="{FF2B5EF4-FFF2-40B4-BE49-F238E27FC236}">
                <a16:creationId xmlns:a16="http://schemas.microsoft.com/office/drawing/2014/main" id="{BC0F0A05-AC5A-426C-B9B9-65D69CDA6D50}"/>
              </a:ext>
            </a:extLst>
          </p:cNvPr>
          <p:cNvSpPr/>
          <p:nvPr/>
        </p:nvSpPr>
        <p:spPr>
          <a:xfrm>
            <a:off x="1423555" y="3979718"/>
            <a:ext cx="2815936" cy="147550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400" dirty="0">
                <a:solidFill>
                  <a:schemeClr val="tx1"/>
                </a:solidFill>
              </a:rPr>
              <a:t>S obzirom na oblik, kakav je utjecaj mora na europsko kopno? </a:t>
            </a:r>
          </a:p>
        </p:txBody>
      </p:sp>
      <p:pic>
        <p:nvPicPr>
          <p:cNvPr id="11" name="Slika 10" descr="Slika na kojoj se prikazuje tekst, tiskanica, omotnica, posjetnica&#10;&#10;Opis je automatski generiran">
            <a:extLst>
              <a:ext uri="{FF2B5EF4-FFF2-40B4-BE49-F238E27FC236}">
                <a16:creationId xmlns:a16="http://schemas.microsoft.com/office/drawing/2014/main" id="{89CBD7B6-0AAB-4DB5-9FF0-CF54236BA2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030395">
            <a:off x="495975" y="1604564"/>
            <a:ext cx="4348804" cy="4711205"/>
          </a:xfrm>
          <a:prstGeom prst="rect">
            <a:avLst/>
          </a:prstGeom>
        </p:spPr>
      </p:pic>
      <p:sp>
        <p:nvSpPr>
          <p:cNvPr id="12" name="TekstniOkvir 11">
            <a:extLst>
              <a:ext uri="{FF2B5EF4-FFF2-40B4-BE49-F238E27FC236}">
                <a16:creationId xmlns:a16="http://schemas.microsoft.com/office/drawing/2014/main" id="{A363BADA-B27F-479E-A190-3BB262D6A231}"/>
              </a:ext>
            </a:extLst>
          </p:cNvPr>
          <p:cNvSpPr txBox="1"/>
          <p:nvPr/>
        </p:nvSpPr>
        <p:spPr>
          <a:xfrm>
            <a:off x="1087329" y="2593755"/>
            <a:ext cx="3438645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/>
              <a:t>Europa:</a:t>
            </a:r>
          </a:p>
          <a:p>
            <a:pPr marL="285750" indent="-285750">
              <a:buFontTx/>
              <a:buChar char="-"/>
            </a:pPr>
            <a:r>
              <a:rPr lang="hr-HR" sz="2400" dirty="0"/>
              <a:t>je </a:t>
            </a:r>
            <a:r>
              <a:rPr lang="hr-HR" sz="2400" dirty="0" err="1"/>
              <a:t>najmaritimniji</a:t>
            </a:r>
            <a:r>
              <a:rPr lang="hr-HR" sz="2400" dirty="0"/>
              <a:t> kontinent</a:t>
            </a:r>
          </a:p>
          <a:p>
            <a:pPr marL="285750" indent="-285750">
              <a:buFontTx/>
              <a:buChar char="-"/>
            </a:pPr>
            <a:r>
              <a:rPr lang="hr-HR" sz="2400" dirty="0"/>
              <a:t>obale joj oplakuju</a:t>
            </a:r>
          </a:p>
          <a:p>
            <a:r>
              <a:rPr lang="hr-HR" sz="2400" dirty="0"/>
              <a:t>	Atlantski ocean</a:t>
            </a:r>
          </a:p>
          <a:p>
            <a:r>
              <a:rPr lang="hr-HR" sz="2400" dirty="0"/>
              <a:t>	Arktički ocean</a:t>
            </a:r>
          </a:p>
          <a:p>
            <a:r>
              <a:rPr lang="hr-HR" sz="2400" dirty="0"/>
              <a:t>	Sredozemno more</a:t>
            </a:r>
          </a:p>
          <a:p>
            <a:endParaRPr lang="hr-HR" dirty="0"/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8591660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7" grpId="0" animBg="1"/>
      <p:bldP spid="9" grpId="0" animBg="1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avokutnik: zaobljeni kutovi 2">
            <a:extLst>
              <a:ext uri="{FF2B5EF4-FFF2-40B4-BE49-F238E27FC236}">
                <a16:creationId xmlns:a16="http://schemas.microsoft.com/office/drawing/2014/main" id="{5758A4EC-862E-4AEB-BFBB-8DFCD3D25D4E}"/>
              </a:ext>
            </a:extLst>
          </p:cNvPr>
          <p:cNvSpPr/>
          <p:nvPr/>
        </p:nvSpPr>
        <p:spPr>
          <a:xfrm>
            <a:off x="499621" y="5118755"/>
            <a:ext cx="3300984" cy="414779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Sea, Ship, Ice, Steamship, Steamer, Ocean, Water">
            <a:extLst>
              <a:ext uri="{FF2B5EF4-FFF2-40B4-BE49-F238E27FC236}">
                <a16:creationId xmlns:a16="http://schemas.microsoft.com/office/drawing/2014/main" id="{CFB72AF1-42CE-431A-A061-CA08B19C438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" t="9091" r="23312"/>
          <a:stretch/>
        </p:blipFill>
        <p:spPr bwMode="auto">
          <a:xfrm>
            <a:off x="3523488" y="10"/>
            <a:ext cx="8668512" cy="6857990"/>
          </a:xfrm>
          <a:prstGeom prst="rect">
            <a:avLst/>
          </a:prstGeom>
          <a:solidFill>
            <a:srgbClr val="FFFFFF">
              <a:shade val="85000"/>
            </a:srgbClr>
          </a:solidFill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4AAC5ACA-8631-4C69-8B2C-2783A82EF5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664" y="1037591"/>
            <a:ext cx="4250436" cy="1124712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4000" dirty="0" err="1"/>
              <a:t>Sjeverno</a:t>
            </a:r>
            <a:r>
              <a:rPr lang="en-US" sz="4000" dirty="0"/>
              <a:t> </a:t>
            </a:r>
            <a:r>
              <a:rPr lang="en-US" sz="4000" dirty="0" err="1"/>
              <a:t>europsko</a:t>
            </a:r>
            <a:r>
              <a:rPr lang="en-US" sz="4000" dirty="0"/>
              <a:t> </a:t>
            </a:r>
            <a:r>
              <a:rPr lang="en-US" sz="4000" dirty="0" err="1"/>
              <a:t>primorje</a:t>
            </a:r>
            <a:endParaRPr lang="en-US" sz="4000" dirty="0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01CD23F7-831B-4017-8604-939C834554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1543" y="2603754"/>
            <a:ext cx="5824477" cy="3207258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400" dirty="0" err="1"/>
              <a:t>Barentsovo</a:t>
            </a:r>
            <a:r>
              <a:rPr lang="en-US" sz="2400" dirty="0"/>
              <a:t> </a:t>
            </a:r>
            <a:r>
              <a:rPr lang="en-US" sz="2400" dirty="0" err="1"/>
              <a:t>i</a:t>
            </a:r>
            <a:r>
              <a:rPr lang="en-US" sz="2400" dirty="0"/>
              <a:t> </a:t>
            </a:r>
            <a:r>
              <a:rPr lang="en-US" sz="2400" dirty="0" err="1"/>
              <a:t>Bijelo</a:t>
            </a:r>
            <a:r>
              <a:rPr lang="en-US" sz="2400" dirty="0"/>
              <a:t> more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400" dirty="0" err="1"/>
              <a:t>Slabo</a:t>
            </a:r>
            <a:r>
              <a:rPr lang="en-US" sz="2400" dirty="0"/>
              <a:t> </a:t>
            </a:r>
            <a:r>
              <a:rPr lang="en-US" sz="2400" dirty="0" err="1"/>
              <a:t>naseljene</a:t>
            </a:r>
            <a:r>
              <a:rPr lang="en-US" sz="2400" dirty="0"/>
              <a:t> </a:t>
            </a:r>
            <a:r>
              <a:rPr lang="en-US" sz="2400" dirty="0" err="1"/>
              <a:t>obale</a:t>
            </a:r>
            <a:r>
              <a:rPr lang="en-US" sz="2400" dirty="0"/>
              <a:t>, </a:t>
            </a:r>
            <a:r>
              <a:rPr lang="en-US" sz="2400" dirty="0" err="1"/>
              <a:t>zašto</a:t>
            </a:r>
            <a:r>
              <a:rPr lang="en-US" sz="2400" dirty="0"/>
              <a:t>?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400" dirty="0" err="1"/>
              <a:t>Topla</a:t>
            </a:r>
            <a:r>
              <a:rPr lang="en-US" sz="2400" dirty="0"/>
              <a:t> </a:t>
            </a:r>
            <a:r>
              <a:rPr lang="en-US" sz="2400" dirty="0" err="1"/>
              <a:t>Golfska</a:t>
            </a:r>
            <a:r>
              <a:rPr lang="en-US" sz="2400" dirty="0"/>
              <a:t> </a:t>
            </a:r>
            <a:r>
              <a:rPr lang="en-US" sz="2400" dirty="0" err="1"/>
              <a:t>struja</a:t>
            </a:r>
            <a:r>
              <a:rPr lang="en-US" sz="2400" dirty="0"/>
              <a:t> </a:t>
            </a:r>
            <a:r>
              <a:rPr lang="en-US" sz="2400" dirty="0" err="1"/>
              <a:t>ulazi</a:t>
            </a:r>
            <a:r>
              <a:rPr lang="en-US" sz="2400" dirty="0"/>
              <a:t> u </a:t>
            </a:r>
            <a:r>
              <a:rPr lang="en-US" sz="2400" dirty="0" err="1"/>
              <a:t>Barentsovo</a:t>
            </a:r>
            <a:r>
              <a:rPr lang="en-US" sz="2400" dirty="0"/>
              <a:t> more</a:t>
            </a:r>
            <a:r>
              <a:rPr lang="hr-HR" sz="2400" dirty="0"/>
              <a:t>-</a:t>
            </a:r>
            <a:r>
              <a:rPr lang="en-US" sz="2400" dirty="0" err="1"/>
              <a:t>može</a:t>
            </a:r>
            <a:r>
              <a:rPr lang="en-US" sz="2400" dirty="0"/>
              <a:t> </a:t>
            </a:r>
            <a:r>
              <a:rPr lang="hr-HR" sz="2400" dirty="0"/>
              <a:t>se </a:t>
            </a:r>
            <a:r>
              <a:rPr lang="en-US" sz="2400" dirty="0" err="1"/>
              <a:t>ploviti</a:t>
            </a:r>
            <a:r>
              <a:rPr lang="en-US" sz="2400" dirty="0"/>
              <a:t> </a:t>
            </a:r>
            <a:r>
              <a:rPr lang="en-US" sz="2400" dirty="0" err="1"/>
              <a:t>tijekom</a:t>
            </a:r>
            <a:r>
              <a:rPr lang="en-US" sz="2400" dirty="0"/>
              <a:t> </a:t>
            </a:r>
            <a:r>
              <a:rPr lang="en-US" sz="2400" dirty="0" err="1"/>
              <a:t>cijele</a:t>
            </a:r>
            <a:r>
              <a:rPr lang="en-US" sz="2400" dirty="0"/>
              <a:t> </a:t>
            </a:r>
            <a:r>
              <a:rPr lang="en-US" sz="2400" dirty="0" err="1"/>
              <a:t>godine</a:t>
            </a:r>
            <a:endParaRPr lang="en-US" sz="2400" dirty="0"/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400" dirty="0" err="1"/>
              <a:t>Bijelo</a:t>
            </a:r>
            <a:r>
              <a:rPr lang="en-US" sz="2400" dirty="0"/>
              <a:t> more </a:t>
            </a:r>
            <a:r>
              <a:rPr lang="en-US" sz="2400" dirty="0" err="1"/>
              <a:t>zaleđeno</a:t>
            </a:r>
            <a:r>
              <a:rPr lang="en-US" sz="2400" dirty="0"/>
              <a:t> je </a:t>
            </a:r>
            <a:r>
              <a:rPr lang="en-US" sz="2400" dirty="0" err="1"/>
              <a:t>oko</a:t>
            </a:r>
            <a:r>
              <a:rPr lang="en-US" sz="2400" dirty="0"/>
              <a:t> </a:t>
            </a:r>
            <a:r>
              <a:rPr lang="en-US" sz="2400" dirty="0" err="1"/>
              <a:t>pola</a:t>
            </a:r>
            <a:r>
              <a:rPr lang="en-US" sz="2400" dirty="0"/>
              <a:t> </a:t>
            </a:r>
            <a:r>
              <a:rPr lang="en-US" sz="2400" dirty="0" err="1"/>
              <a:t>godine</a:t>
            </a:r>
            <a:r>
              <a:rPr lang="en-US" sz="2400" dirty="0"/>
              <a:t> </a:t>
            </a:r>
            <a:r>
              <a:rPr lang="hr-HR" sz="2400" dirty="0"/>
              <a:t>(</a:t>
            </a:r>
            <a:r>
              <a:rPr lang="en-US" sz="2400" dirty="0" err="1"/>
              <a:t>pomorski</a:t>
            </a:r>
            <a:r>
              <a:rPr lang="en-US" sz="2400" dirty="0"/>
              <a:t> put </a:t>
            </a:r>
            <a:r>
              <a:rPr lang="en-US" sz="2400" dirty="0" err="1"/>
              <a:t>ovisi</a:t>
            </a:r>
            <a:r>
              <a:rPr lang="en-US" sz="2400" dirty="0"/>
              <a:t> o </a:t>
            </a:r>
            <a:r>
              <a:rPr lang="en-US" sz="2400" dirty="0" err="1"/>
              <a:t>ledolomcima</a:t>
            </a:r>
            <a:r>
              <a:rPr lang="hr-HR" sz="2400" dirty="0"/>
              <a:t>)</a:t>
            </a:r>
            <a:endParaRPr lang="en-US" sz="2400" dirty="0"/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400" dirty="0" err="1"/>
              <a:t>Pronađi</a:t>
            </a:r>
            <a:r>
              <a:rPr lang="en-US" sz="2400" dirty="0"/>
              <a:t> ova mora </a:t>
            </a:r>
            <a:r>
              <a:rPr lang="en-US" sz="2400" dirty="0" err="1"/>
              <a:t>na</a:t>
            </a:r>
            <a:r>
              <a:rPr lang="en-US" sz="2400" dirty="0"/>
              <a:t> </a:t>
            </a:r>
            <a:r>
              <a:rPr lang="en-US" sz="2400" dirty="0" err="1"/>
              <a:t>karti</a:t>
            </a:r>
            <a:endParaRPr lang="en-US" sz="2400" dirty="0"/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400" dirty="0"/>
              <a:t>Koja se </a:t>
            </a:r>
            <a:r>
              <a:rPr lang="en-US" sz="2400" dirty="0" err="1"/>
              <a:t>velika</a:t>
            </a:r>
            <a:r>
              <a:rPr lang="en-US" sz="2400" dirty="0"/>
              <a:t> </a:t>
            </a:r>
            <a:r>
              <a:rPr lang="en-US" sz="2400" dirty="0" err="1"/>
              <a:t>luka</a:t>
            </a:r>
            <a:r>
              <a:rPr lang="en-US" sz="2400" dirty="0"/>
              <a:t> </a:t>
            </a:r>
            <a:r>
              <a:rPr lang="en-US" sz="2400" dirty="0" err="1"/>
              <a:t>nalazi</a:t>
            </a:r>
            <a:r>
              <a:rPr lang="en-US" sz="2400" dirty="0"/>
              <a:t> </a:t>
            </a:r>
            <a:r>
              <a:rPr lang="en-US" sz="2400" dirty="0" err="1"/>
              <a:t>na</a:t>
            </a:r>
            <a:r>
              <a:rPr lang="en-US" sz="2400" dirty="0"/>
              <a:t> </a:t>
            </a:r>
            <a:r>
              <a:rPr lang="en-US" sz="2400" dirty="0" err="1"/>
              <a:t>obalama</a:t>
            </a:r>
            <a:r>
              <a:rPr lang="en-US" sz="2400" dirty="0"/>
              <a:t> </a:t>
            </a:r>
            <a:r>
              <a:rPr lang="en-US" sz="2400" dirty="0" err="1"/>
              <a:t>Barentsovog</a:t>
            </a:r>
            <a:r>
              <a:rPr lang="en-US" sz="2400" dirty="0"/>
              <a:t> mora? </a:t>
            </a:r>
          </a:p>
        </p:txBody>
      </p:sp>
    </p:spTree>
    <p:extLst>
      <p:ext uri="{BB962C8B-B14F-4D97-AF65-F5344CB8AC3E}">
        <p14:creationId xmlns:p14="http://schemas.microsoft.com/office/powerpoint/2010/main" val="3096719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975A9C9-D64A-429A-AC5D-FED44D8490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850" y="1604224"/>
            <a:ext cx="3932237" cy="1083262"/>
          </a:xfrm>
        </p:spPr>
        <p:txBody>
          <a:bodyPr>
            <a:noAutofit/>
          </a:bodyPr>
          <a:lstStyle/>
          <a:p>
            <a:pPr algn="ctr"/>
            <a:r>
              <a:rPr lang="hr-HR" sz="4000" dirty="0">
                <a:latin typeface="+mn-lt"/>
              </a:rPr>
              <a:t>Zapadno europsko primorje</a:t>
            </a:r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BD7A7F87-3CE2-4D27-8E62-7EEC02405D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43422" y="2845868"/>
            <a:ext cx="3932237" cy="3167974"/>
          </a:xfrm>
        </p:spPr>
        <p:txBody>
          <a:bodyPr>
            <a:normAutofit fontScale="92500" lnSpcReduction="2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600" dirty="0"/>
              <a:t>Prostor od Gibraltarskih vrata do sjevera Norveške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600" dirty="0"/>
              <a:t>Važan prometni položaj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600" dirty="0"/>
              <a:t>Obale su niske i položene, pogodne za gradnju luka</a:t>
            </a:r>
          </a:p>
          <a:p>
            <a:endParaRPr lang="hr-HR" sz="2400" dirty="0"/>
          </a:p>
          <a:p>
            <a:pPr lvl="1"/>
            <a:r>
              <a:rPr lang="hr-HR" sz="2600" dirty="0"/>
              <a:t>Rotterdam</a:t>
            </a:r>
          </a:p>
          <a:p>
            <a:pPr lvl="1"/>
            <a:r>
              <a:rPr lang="hr-HR" sz="2600" dirty="0"/>
              <a:t>Antwerpen</a:t>
            </a:r>
          </a:p>
          <a:p>
            <a:pPr lvl="1"/>
            <a:r>
              <a:rPr lang="hr-HR" sz="2600" dirty="0"/>
              <a:t>Hamburg</a:t>
            </a: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1524E4AB-7E00-4AC2-8C70-78E8CA3B1C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4868" y="1375492"/>
            <a:ext cx="4588392" cy="26239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FF9F629B-80C9-4FA7-A980-44E9A655A7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6343" y="4082779"/>
            <a:ext cx="4188482" cy="26570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Desna vitičasta zagrada 7">
            <a:extLst>
              <a:ext uri="{FF2B5EF4-FFF2-40B4-BE49-F238E27FC236}">
                <a16:creationId xmlns:a16="http://schemas.microsoft.com/office/drawing/2014/main" id="{7F009C3F-1027-4BD3-B919-8946A72375EC}"/>
              </a:ext>
            </a:extLst>
          </p:cNvPr>
          <p:cNvSpPr/>
          <p:nvPr/>
        </p:nvSpPr>
        <p:spPr>
          <a:xfrm>
            <a:off x="2271056" y="4666979"/>
            <a:ext cx="179913" cy="1214067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9" name="TekstniOkvir 8">
            <a:extLst>
              <a:ext uri="{FF2B5EF4-FFF2-40B4-BE49-F238E27FC236}">
                <a16:creationId xmlns:a16="http://schemas.microsoft.com/office/drawing/2014/main" id="{807AFCBE-A729-4554-B79C-9EE048E75D54}"/>
              </a:ext>
            </a:extLst>
          </p:cNvPr>
          <p:cNvSpPr txBox="1"/>
          <p:nvPr/>
        </p:nvSpPr>
        <p:spPr>
          <a:xfrm>
            <a:off x="2566915" y="4680717"/>
            <a:ext cx="27710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/>
              <a:t>velike luke na ljevkastim riječnim ušćima (estuarijima)</a:t>
            </a:r>
          </a:p>
        </p:txBody>
      </p:sp>
      <p:sp>
        <p:nvSpPr>
          <p:cNvPr id="12" name="Strelica: desno 11">
            <a:extLst>
              <a:ext uri="{FF2B5EF4-FFF2-40B4-BE49-F238E27FC236}">
                <a16:creationId xmlns:a16="http://schemas.microsoft.com/office/drawing/2014/main" id="{7F6F7658-6C20-4D46-8F12-20AC6CAC5AB2}"/>
              </a:ext>
            </a:extLst>
          </p:cNvPr>
          <p:cNvSpPr/>
          <p:nvPr/>
        </p:nvSpPr>
        <p:spPr>
          <a:xfrm rot="10800000" flipV="1">
            <a:off x="9773259" y="2112587"/>
            <a:ext cx="1652027" cy="1149795"/>
          </a:xfrm>
          <a:prstGeom prst="rightArrow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>
                <a:solidFill>
                  <a:schemeClr val="tx1"/>
                </a:solidFill>
              </a:rPr>
              <a:t>Luka u Rotterdamu</a:t>
            </a:r>
          </a:p>
        </p:txBody>
      </p:sp>
      <p:sp>
        <p:nvSpPr>
          <p:cNvPr id="13" name="Strelica: desno 12">
            <a:extLst>
              <a:ext uri="{FF2B5EF4-FFF2-40B4-BE49-F238E27FC236}">
                <a16:creationId xmlns:a16="http://schemas.microsoft.com/office/drawing/2014/main" id="{463B7730-4461-4D7F-BE11-6B8E73654894}"/>
              </a:ext>
            </a:extLst>
          </p:cNvPr>
          <p:cNvSpPr/>
          <p:nvPr/>
        </p:nvSpPr>
        <p:spPr>
          <a:xfrm>
            <a:off x="6353666" y="5081047"/>
            <a:ext cx="1462677" cy="1065229"/>
          </a:xfrm>
          <a:prstGeom prst="rightArrow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>
                <a:solidFill>
                  <a:schemeClr val="tx1"/>
                </a:solidFill>
              </a:rPr>
              <a:t>Luka u Hamburgu</a:t>
            </a:r>
          </a:p>
        </p:txBody>
      </p:sp>
    </p:spTree>
    <p:extLst>
      <p:ext uri="{BB962C8B-B14F-4D97-AF65-F5344CB8AC3E}">
        <p14:creationId xmlns:p14="http://schemas.microsoft.com/office/powerpoint/2010/main" val="3926951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2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926970F0-6615-45DF-901C-8FECC7D833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03563" y="2284392"/>
            <a:ext cx="3108964" cy="17487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Pravokutnik: zaobljeni kutovi 2">
            <a:extLst>
              <a:ext uri="{FF2B5EF4-FFF2-40B4-BE49-F238E27FC236}">
                <a16:creationId xmlns:a16="http://schemas.microsoft.com/office/drawing/2014/main" id="{8E1B316D-1403-43C6-B190-3474A413FDAA}"/>
              </a:ext>
            </a:extLst>
          </p:cNvPr>
          <p:cNvSpPr/>
          <p:nvPr/>
        </p:nvSpPr>
        <p:spPr>
          <a:xfrm>
            <a:off x="144199" y="1930314"/>
            <a:ext cx="2951018" cy="2468382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400" b="1" u="sng" dirty="0">
                <a:solidFill>
                  <a:schemeClr val="tx1"/>
                </a:solidFill>
              </a:rPr>
              <a:t>Norveško more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400" dirty="0">
                <a:solidFill>
                  <a:schemeClr val="tx1"/>
                </a:solidFill>
              </a:rPr>
              <a:t>ribolov                (haringa i bakalar)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400" dirty="0">
                <a:solidFill>
                  <a:schemeClr val="tx1"/>
                </a:solidFill>
              </a:rPr>
              <a:t>nafta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400" dirty="0">
                <a:solidFill>
                  <a:schemeClr val="tx1"/>
                </a:solidFill>
              </a:rPr>
              <a:t>plin </a:t>
            </a:r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81533807-5B20-4E70-B81F-983035D84B88}"/>
              </a:ext>
            </a:extLst>
          </p:cNvPr>
          <p:cNvSpPr txBox="1"/>
          <p:nvPr/>
        </p:nvSpPr>
        <p:spPr>
          <a:xfrm>
            <a:off x="4740337" y="3932154"/>
            <a:ext cx="1672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Bakalar</a:t>
            </a:r>
          </a:p>
        </p:txBody>
      </p:sp>
      <p:sp>
        <p:nvSpPr>
          <p:cNvPr id="8" name="Pravokutnik: zaobljeni kutovi 7">
            <a:extLst>
              <a:ext uri="{FF2B5EF4-FFF2-40B4-BE49-F238E27FC236}">
                <a16:creationId xmlns:a16="http://schemas.microsoft.com/office/drawing/2014/main" id="{C8DF461B-52F1-46E0-A0EB-A89E246535FC}"/>
              </a:ext>
            </a:extLst>
          </p:cNvPr>
          <p:cNvSpPr/>
          <p:nvPr/>
        </p:nvSpPr>
        <p:spPr>
          <a:xfrm>
            <a:off x="8675662" y="1398488"/>
            <a:ext cx="2691246" cy="1870364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400" b="1" u="sng" dirty="0">
                <a:solidFill>
                  <a:schemeClr val="tx1"/>
                </a:solidFill>
              </a:rPr>
              <a:t>Sjeverno more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400" dirty="0">
                <a:solidFill>
                  <a:schemeClr val="tx1"/>
                </a:solidFill>
              </a:rPr>
              <a:t>Plitko more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400" dirty="0">
                <a:solidFill>
                  <a:schemeClr val="tx1"/>
                </a:solidFill>
              </a:rPr>
              <a:t>bogato ribom, naftom i plinom</a:t>
            </a:r>
          </a:p>
        </p:txBody>
      </p:sp>
      <p:sp>
        <p:nvSpPr>
          <p:cNvPr id="11" name="TekstniOkvir 10">
            <a:extLst>
              <a:ext uri="{FF2B5EF4-FFF2-40B4-BE49-F238E27FC236}">
                <a16:creationId xmlns:a16="http://schemas.microsoft.com/office/drawing/2014/main" id="{2D81D573-CADB-4620-A83E-03462C2A5AE6}"/>
              </a:ext>
            </a:extLst>
          </p:cNvPr>
          <p:cNvSpPr txBox="1"/>
          <p:nvPr/>
        </p:nvSpPr>
        <p:spPr>
          <a:xfrm>
            <a:off x="5637068" y="3860222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r-HR" dirty="0"/>
          </a:p>
        </p:txBody>
      </p:sp>
      <p:sp>
        <p:nvSpPr>
          <p:cNvPr id="12" name="TekstniOkvir 11">
            <a:extLst>
              <a:ext uri="{FF2B5EF4-FFF2-40B4-BE49-F238E27FC236}">
                <a16:creationId xmlns:a16="http://schemas.microsoft.com/office/drawing/2014/main" id="{0FFCBEE9-67F7-4099-B5E0-CDB5519DCD54}"/>
              </a:ext>
            </a:extLst>
          </p:cNvPr>
          <p:cNvSpPr txBox="1"/>
          <p:nvPr/>
        </p:nvSpPr>
        <p:spPr>
          <a:xfrm>
            <a:off x="7335495" y="5622748"/>
            <a:ext cx="19119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Naftna platforma</a:t>
            </a:r>
          </a:p>
        </p:txBody>
      </p:sp>
      <p:cxnSp>
        <p:nvCxnSpPr>
          <p:cNvPr id="14" name="Ravni poveznik sa strelicom 13">
            <a:extLst>
              <a:ext uri="{FF2B5EF4-FFF2-40B4-BE49-F238E27FC236}">
                <a16:creationId xmlns:a16="http://schemas.microsoft.com/office/drawing/2014/main" id="{F28A0571-063E-4622-BEA5-9ED8C706B5DC}"/>
              </a:ext>
            </a:extLst>
          </p:cNvPr>
          <p:cNvCxnSpPr>
            <a:stCxn id="3" idx="3"/>
            <a:endCxn id="5" idx="1"/>
          </p:cNvCxnSpPr>
          <p:nvPr/>
        </p:nvCxnSpPr>
        <p:spPr>
          <a:xfrm flipV="1">
            <a:off x="3095217" y="3158788"/>
            <a:ext cx="508346" cy="571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Ravni poveznik sa strelicom 15">
            <a:extLst>
              <a:ext uri="{FF2B5EF4-FFF2-40B4-BE49-F238E27FC236}">
                <a16:creationId xmlns:a16="http://schemas.microsoft.com/office/drawing/2014/main" id="{B10B5721-8843-4B0F-A523-71B5E725D360}"/>
              </a:ext>
            </a:extLst>
          </p:cNvPr>
          <p:cNvCxnSpPr>
            <a:cxnSpLocks/>
            <a:stCxn id="8" idx="2"/>
            <a:endCxn id="18" idx="0"/>
          </p:cNvCxnSpPr>
          <p:nvPr/>
        </p:nvCxnSpPr>
        <p:spPr>
          <a:xfrm flipH="1">
            <a:off x="8211769" y="3268852"/>
            <a:ext cx="1809516" cy="28489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ravokutnik: zaobljeni kutovi 16">
            <a:extLst>
              <a:ext uri="{FF2B5EF4-FFF2-40B4-BE49-F238E27FC236}">
                <a16:creationId xmlns:a16="http://schemas.microsoft.com/office/drawing/2014/main" id="{B6EFFB49-FD37-4F0F-A86E-2C8EBE845C3A}"/>
              </a:ext>
            </a:extLst>
          </p:cNvPr>
          <p:cNvSpPr/>
          <p:nvPr/>
        </p:nvSpPr>
        <p:spPr>
          <a:xfrm>
            <a:off x="9409292" y="3616059"/>
            <a:ext cx="2447833" cy="2087222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400" dirty="0">
                <a:solidFill>
                  <a:schemeClr val="tx1"/>
                </a:solidFill>
              </a:rPr>
              <a:t>→ s Kanalom   (La </a:t>
            </a:r>
            <a:r>
              <a:rPr lang="hr-HR" sz="2400" dirty="0" err="1">
                <a:solidFill>
                  <a:schemeClr val="tx1"/>
                </a:solidFill>
              </a:rPr>
              <a:t>Manche</a:t>
            </a:r>
            <a:r>
              <a:rPr lang="hr-HR" sz="2400" dirty="0">
                <a:solidFill>
                  <a:schemeClr val="tx1"/>
                </a:solidFill>
              </a:rPr>
              <a:t>) čini jedno od najprometnijih mora na svijetu</a:t>
            </a:r>
          </a:p>
        </p:txBody>
      </p:sp>
      <p:pic>
        <p:nvPicPr>
          <p:cNvPr id="18" name="Slika 17">
            <a:extLst>
              <a:ext uri="{FF2B5EF4-FFF2-40B4-BE49-F238E27FC236}">
                <a16:creationId xmlns:a16="http://schemas.microsoft.com/office/drawing/2014/main" id="{DA4C1013-3134-4C48-8181-B399C6AAFE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7365" y="3553747"/>
            <a:ext cx="1428808" cy="21495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cxnSp>
        <p:nvCxnSpPr>
          <p:cNvPr id="24" name="Ravni poveznik sa strelicom 23">
            <a:extLst>
              <a:ext uri="{FF2B5EF4-FFF2-40B4-BE49-F238E27FC236}">
                <a16:creationId xmlns:a16="http://schemas.microsoft.com/office/drawing/2014/main" id="{2A6AFCC2-75B0-467A-A3CF-91857EAD2A91}"/>
              </a:ext>
            </a:extLst>
          </p:cNvPr>
          <p:cNvCxnSpPr>
            <a:stCxn id="8" idx="2"/>
            <a:endCxn id="17" idx="0"/>
          </p:cNvCxnSpPr>
          <p:nvPr/>
        </p:nvCxnSpPr>
        <p:spPr>
          <a:xfrm>
            <a:off x="10021285" y="3268852"/>
            <a:ext cx="611924" cy="34720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Pravokutnik: zaobljeni kutovi 27">
            <a:extLst>
              <a:ext uri="{FF2B5EF4-FFF2-40B4-BE49-F238E27FC236}">
                <a16:creationId xmlns:a16="http://schemas.microsoft.com/office/drawing/2014/main" id="{19206579-6F01-44C3-8074-C199D52B716F}"/>
              </a:ext>
            </a:extLst>
          </p:cNvPr>
          <p:cNvSpPr/>
          <p:nvPr/>
        </p:nvSpPr>
        <p:spPr>
          <a:xfrm>
            <a:off x="1430543" y="4573608"/>
            <a:ext cx="3991238" cy="2234046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400" b="1" u="sng" dirty="0">
                <a:solidFill>
                  <a:schemeClr val="tx1"/>
                </a:solidFill>
              </a:rPr>
              <a:t>Baltičko more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400" dirty="0">
                <a:solidFill>
                  <a:schemeClr val="tx1"/>
                </a:solidFill>
              </a:rPr>
              <a:t>izdvojeno je morskim prolazima (kojim?)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400" dirty="0">
                <a:solidFill>
                  <a:schemeClr val="tx1"/>
                </a:solidFill>
              </a:rPr>
              <a:t>dijelom godine njegovi se sjeverni dijelovi zaleđuju</a:t>
            </a:r>
          </a:p>
        </p:txBody>
      </p:sp>
      <p:pic>
        <p:nvPicPr>
          <p:cNvPr id="30" name="Slika 29">
            <a:extLst>
              <a:ext uri="{FF2B5EF4-FFF2-40B4-BE49-F238E27FC236}">
                <a16:creationId xmlns:a16="http://schemas.microsoft.com/office/drawing/2014/main" id="{736638A3-2052-432E-89E3-FF6B8D99B2C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9308" b="11278"/>
          <a:stretch/>
        </p:blipFill>
        <p:spPr>
          <a:xfrm>
            <a:off x="6866308" y="1378429"/>
            <a:ext cx="5181493" cy="48731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2" name="TekstniOkvir 31">
            <a:extLst>
              <a:ext uri="{FF2B5EF4-FFF2-40B4-BE49-F238E27FC236}">
                <a16:creationId xmlns:a16="http://schemas.microsoft.com/office/drawing/2014/main" id="{53D7D733-08D6-493C-A553-3E5B0D960C30}"/>
              </a:ext>
            </a:extLst>
          </p:cNvPr>
          <p:cNvSpPr txBox="1"/>
          <p:nvPr/>
        </p:nvSpPr>
        <p:spPr>
          <a:xfrm rot="18155658">
            <a:off x="8187110" y="1842545"/>
            <a:ext cx="22432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 b="1" dirty="0"/>
              <a:t>Norveško more</a:t>
            </a:r>
          </a:p>
        </p:txBody>
      </p:sp>
      <p:sp>
        <p:nvSpPr>
          <p:cNvPr id="33" name="TekstniOkvir 32">
            <a:extLst>
              <a:ext uri="{FF2B5EF4-FFF2-40B4-BE49-F238E27FC236}">
                <a16:creationId xmlns:a16="http://schemas.microsoft.com/office/drawing/2014/main" id="{E63C328E-1E1B-4D79-B1EF-045DAF88F5FB}"/>
              </a:ext>
            </a:extLst>
          </p:cNvPr>
          <p:cNvSpPr txBox="1"/>
          <p:nvPr/>
        </p:nvSpPr>
        <p:spPr>
          <a:xfrm rot="20450061">
            <a:off x="7650730" y="3576132"/>
            <a:ext cx="19119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400" b="1" dirty="0"/>
              <a:t>Sjeverno</a:t>
            </a:r>
          </a:p>
          <a:p>
            <a:pPr algn="ctr"/>
            <a:r>
              <a:rPr lang="hr-HR" sz="1400" b="1" dirty="0"/>
              <a:t> more</a:t>
            </a:r>
          </a:p>
        </p:txBody>
      </p:sp>
      <p:sp>
        <p:nvSpPr>
          <p:cNvPr id="34" name="Elipsa 33">
            <a:extLst>
              <a:ext uri="{FF2B5EF4-FFF2-40B4-BE49-F238E27FC236}">
                <a16:creationId xmlns:a16="http://schemas.microsoft.com/office/drawing/2014/main" id="{19010B9F-A542-4F11-989A-887D39C80F73}"/>
              </a:ext>
            </a:extLst>
          </p:cNvPr>
          <p:cNvSpPr/>
          <p:nvPr/>
        </p:nvSpPr>
        <p:spPr>
          <a:xfrm>
            <a:off x="7844044" y="4416118"/>
            <a:ext cx="595233" cy="31498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35" name="TekstniOkvir 34">
            <a:extLst>
              <a:ext uri="{FF2B5EF4-FFF2-40B4-BE49-F238E27FC236}">
                <a16:creationId xmlns:a16="http://schemas.microsoft.com/office/drawing/2014/main" id="{06AFD845-1D73-4D56-811C-D720FE1208E0}"/>
              </a:ext>
            </a:extLst>
          </p:cNvPr>
          <p:cNvSpPr txBox="1"/>
          <p:nvPr/>
        </p:nvSpPr>
        <p:spPr>
          <a:xfrm>
            <a:off x="7668695" y="4831718"/>
            <a:ext cx="14478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400" b="1" dirty="0"/>
              <a:t>Kanal </a:t>
            </a:r>
          </a:p>
          <a:p>
            <a:pPr algn="ctr"/>
            <a:r>
              <a:rPr lang="hr-HR" sz="1400" b="1" dirty="0"/>
              <a:t>(La </a:t>
            </a:r>
            <a:r>
              <a:rPr lang="hr-HR" sz="1400" b="1" dirty="0" err="1"/>
              <a:t>Manche</a:t>
            </a:r>
            <a:r>
              <a:rPr lang="hr-HR" sz="1400" b="1" dirty="0"/>
              <a:t>)</a:t>
            </a:r>
          </a:p>
        </p:txBody>
      </p:sp>
      <p:cxnSp>
        <p:nvCxnSpPr>
          <p:cNvPr id="37" name="Poveznik: zakrivljeno 36">
            <a:extLst>
              <a:ext uri="{FF2B5EF4-FFF2-40B4-BE49-F238E27FC236}">
                <a16:creationId xmlns:a16="http://schemas.microsoft.com/office/drawing/2014/main" id="{37E1544B-57CD-459A-A2CF-49ADBF1E632F}"/>
              </a:ext>
            </a:extLst>
          </p:cNvPr>
          <p:cNvCxnSpPr>
            <a:cxnSpLocks/>
          </p:cNvCxnSpPr>
          <p:nvPr/>
        </p:nvCxnSpPr>
        <p:spPr>
          <a:xfrm rot="16200000" flipV="1">
            <a:off x="8233236" y="4733878"/>
            <a:ext cx="264263" cy="147818"/>
          </a:xfrm>
          <a:prstGeom prst="curvedConnector3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kstniOkvir 37">
            <a:extLst>
              <a:ext uri="{FF2B5EF4-FFF2-40B4-BE49-F238E27FC236}">
                <a16:creationId xmlns:a16="http://schemas.microsoft.com/office/drawing/2014/main" id="{27476BC1-5FDD-49E7-974D-701AA9F2AE60}"/>
              </a:ext>
            </a:extLst>
          </p:cNvPr>
          <p:cNvSpPr txBox="1"/>
          <p:nvPr/>
        </p:nvSpPr>
        <p:spPr>
          <a:xfrm rot="18592380">
            <a:off x="9121941" y="3462170"/>
            <a:ext cx="14838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400" b="1" dirty="0"/>
              <a:t>Baltičko more</a:t>
            </a:r>
          </a:p>
        </p:txBody>
      </p:sp>
      <p:sp>
        <p:nvSpPr>
          <p:cNvPr id="44" name="TekstniOkvir 43">
            <a:extLst>
              <a:ext uri="{FF2B5EF4-FFF2-40B4-BE49-F238E27FC236}">
                <a16:creationId xmlns:a16="http://schemas.microsoft.com/office/drawing/2014/main" id="{55C82096-E0EB-4E81-84F0-FB09AC90DD7F}"/>
              </a:ext>
            </a:extLst>
          </p:cNvPr>
          <p:cNvSpPr txBox="1"/>
          <p:nvPr/>
        </p:nvSpPr>
        <p:spPr>
          <a:xfrm>
            <a:off x="1844449" y="998044"/>
            <a:ext cx="612024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hr-HR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Zapadno europsko</a:t>
            </a:r>
          </a:p>
          <a:p>
            <a:pPr algn="ctr"/>
            <a:r>
              <a:rPr kumimoji="0" lang="hr-HR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primorje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512563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  <p:bldP spid="8" grpId="0" animBg="1"/>
      <p:bldP spid="12" grpId="0"/>
      <p:bldP spid="17" grpId="0" animBg="1"/>
      <p:bldP spid="28" grpId="0" animBg="1"/>
      <p:bldP spid="32" grpId="0"/>
      <p:bldP spid="33" grpId="0"/>
      <p:bldP spid="34" grpId="0" animBg="1"/>
      <p:bldP spid="35" grpId="0"/>
      <p:bldP spid="3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D558C9D-EC77-4383-A463-3FAAB3BB4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0379" y="1351085"/>
            <a:ext cx="6475412" cy="890954"/>
          </a:xfrm>
        </p:spPr>
        <p:txBody>
          <a:bodyPr>
            <a:normAutofit/>
          </a:bodyPr>
          <a:lstStyle/>
          <a:p>
            <a:r>
              <a:rPr kumimoji="0" lang="hr-HR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Zapadno europsko primorje</a:t>
            </a:r>
            <a:endParaRPr lang="hr-HR" dirty="0"/>
          </a:p>
        </p:txBody>
      </p:sp>
      <p:pic>
        <p:nvPicPr>
          <p:cNvPr id="6" name="Rezervirano mjesto sadržaja 5">
            <a:extLst>
              <a:ext uri="{FF2B5EF4-FFF2-40B4-BE49-F238E27FC236}">
                <a16:creationId xmlns:a16="http://schemas.microsoft.com/office/drawing/2014/main" id="{C68DCD7F-FF63-4B96-9537-85CCA53691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573489" y="1998432"/>
            <a:ext cx="3154167" cy="3154167"/>
          </a:xfrm>
        </p:spPr>
      </p:pic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CF8D40A8-BA9B-4E62-87F6-4A272364EB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00161" y="5506915"/>
            <a:ext cx="3932237" cy="3282461"/>
          </a:xfrm>
        </p:spPr>
        <p:txBody>
          <a:bodyPr/>
          <a:lstStyle/>
          <a:p>
            <a:endParaRPr lang="hr-HR" dirty="0"/>
          </a:p>
          <a:p>
            <a:pPr marL="285750" indent="-285750">
              <a:buFontTx/>
              <a:buChar char="-"/>
            </a:pPr>
            <a:endParaRPr lang="hr-HR" dirty="0"/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id="{A4D50CB6-6A16-4F7E-80CF-4104C12F19B7}"/>
              </a:ext>
            </a:extLst>
          </p:cNvPr>
          <p:cNvSpPr txBox="1"/>
          <p:nvPr/>
        </p:nvSpPr>
        <p:spPr>
          <a:xfrm>
            <a:off x="8763886" y="5006471"/>
            <a:ext cx="3072029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hr-HR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3"/>
              </a:rPr>
              <a:t>Video </a:t>
            </a:r>
            <a:r>
              <a:rPr kumimoji="0" lang="hr-HR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3"/>
              </a:rPr>
              <a:t>Sognefjord</a:t>
            </a:r>
            <a:endParaRPr kumimoji="0" lang="hr-HR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8" name="Dijagram 7">
            <a:extLst>
              <a:ext uri="{FF2B5EF4-FFF2-40B4-BE49-F238E27FC236}">
                <a16:creationId xmlns:a16="http://schemas.microsoft.com/office/drawing/2014/main" id="{B166A25E-51BC-4817-A63C-0B7ADFE084B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53053486"/>
              </p:ext>
            </p:extLst>
          </p:nvPr>
        </p:nvGraphicFramePr>
        <p:xfrm>
          <a:off x="356085" y="2382896"/>
          <a:ext cx="6669811" cy="40975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205974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378ECC14-27E8-4D71-92ED-8FE58B1332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7C5247D4-B41A-4D16-B2FC-A6C669BE98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B9ACBE2A-62F0-49A5-9390-3111FDB496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0B970F3C-1C84-4C30-A469-8D4416B435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942B7A24-34C7-42F4-B54F-2299EE210D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FDEEEB8B-A4E8-46EA-A4B2-2AB1AB0177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A54DDDC3-F19F-42D2-A2F2-596A38C2F7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Graphic spid="8" grpId="0">
        <p:bldSub>
          <a:bldDgm bld="one"/>
        </p:bldSub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C0AE32C-2929-410E-A907-DAF1B3BDC6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0345" y="1396714"/>
            <a:ext cx="7412400" cy="1711568"/>
          </a:xfrm>
        </p:spPr>
        <p:txBody>
          <a:bodyPr>
            <a:normAutofit/>
          </a:bodyPr>
          <a:lstStyle/>
          <a:p>
            <a:pPr algn="ctr"/>
            <a:r>
              <a:rPr lang="hr-HR" sz="4000" dirty="0">
                <a:latin typeface="+mn-lt"/>
              </a:rPr>
              <a:t>Južno europsko primorje</a:t>
            </a:r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0441116F-ADA5-4DB3-ADC9-96CFE11E25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872" t="63439" r="16795" b="1737"/>
          <a:stretch/>
        </p:blipFill>
        <p:spPr>
          <a:xfrm>
            <a:off x="2286361" y="4007821"/>
            <a:ext cx="7540369" cy="27280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5D6978C5-0DB8-4225-B559-0B7106812D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4580" y="2219434"/>
            <a:ext cx="4511530" cy="3060569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400" dirty="0"/>
              <a:t>Prostor od Gibraltarskih vrata do istočnih obala Crnog mora</a:t>
            </a:r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4F72F3D4-C701-4AC5-BFAB-5BE17ABDFF66}"/>
              </a:ext>
            </a:extLst>
          </p:cNvPr>
          <p:cNvSpPr txBox="1"/>
          <p:nvPr/>
        </p:nvSpPr>
        <p:spPr>
          <a:xfrm>
            <a:off x="2654359" y="3216634"/>
            <a:ext cx="3041374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r-H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Naseljene obale</a:t>
            </a:r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id="{F704CEB2-887F-497B-86AB-3585A98E5EF2}"/>
              </a:ext>
            </a:extLst>
          </p:cNvPr>
          <p:cNvSpPr txBox="1"/>
          <p:nvPr/>
        </p:nvSpPr>
        <p:spPr>
          <a:xfrm>
            <a:off x="5531127" y="2507759"/>
            <a:ext cx="4918356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r-H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Strme obale (osim uz Crno more)</a:t>
            </a:r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9CB5B7E0-485C-4043-B692-4F1FA6276408}"/>
              </a:ext>
            </a:extLst>
          </p:cNvPr>
          <p:cNvSpPr txBox="1"/>
          <p:nvPr/>
        </p:nvSpPr>
        <p:spPr>
          <a:xfrm>
            <a:off x="7365334" y="3157857"/>
            <a:ext cx="4653176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r-H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Rijeke- razgranata riječna ušća (delte): Po, Dunav, Neretva…</a:t>
            </a:r>
          </a:p>
        </p:txBody>
      </p:sp>
    </p:spTree>
    <p:extLst>
      <p:ext uri="{BB962C8B-B14F-4D97-AF65-F5344CB8AC3E}">
        <p14:creationId xmlns:p14="http://schemas.microsoft.com/office/powerpoint/2010/main" val="1858133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15709</TotalTime>
  <Words>447</Words>
  <Application>Microsoft Office PowerPoint</Application>
  <PresentationFormat>Široki zaslon</PresentationFormat>
  <Paragraphs>98</Paragraphs>
  <Slides>11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3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11</vt:i4>
      </vt:variant>
    </vt:vector>
  </HeadingPairs>
  <TitlesOfParts>
    <vt:vector size="15" baseType="lpstr">
      <vt:lpstr>Calibri Light</vt:lpstr>
      <vt:lpstr>Calibri</vt:lpstr>
      <vt:lpstr>Arial</vt:lpstr>
      <vt:lpstr>Office Theme</vt:lpstr>
      <vt:lpstr>PowerPoint prezentacija</vt:lpstr>
      <vt:lpstr>Nakon današnjeg sata moći ćete…</vt:lpstr>
      <vt:lpstr>Otvorite atlas! </vt:lpstr>
      <vt:lpstr>Promotri sliku!</vt:lpstr>
      <vt:lpstr>Sjeverno europsko primorje</vt:lpstr>
      <vt:lpstr>Zapadno europsko primorje</vt:lpstr>
      <vt:lpstr>PowerPoint prezentacija</vt:lpstr>
      <vt:lpstr>Zapadno europsko primorje</vt:lpstr>
      <vt:lpstr>Južno europsko primorje</vt:lpstr>
      <vt:lpstr>PowerPoint prezentacija</vt:lpstr>
      <vt:lpstr>Ponavljanje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damir vinković</cp:lastModifiedBy>
  <cp:revision>87</cp:revision>
  <dcterms:created xsi:type="dcterms:W3CDTF">2021-01-04T08:54:24Z</dcterms:created>
  <dcterms:modified xsi:type="dcterms:W3CDTF">2021-04-27T19:58:04Z</dcterms:modified>
</cp:coreProperties>
</file>